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1" r:id="rId2"/>
    <p:sldMasterId id="2147483693" r:id="rId3"/>
  </p:sldMasterIdLst>
  <p:notesMasterIdLst>
    <p:notesMasterId r:id="rId15"/>
  </p:notesMasterIdLst>
  <p:sldIdLst>
    <p:sldId id="260" r:id="rId4"/>
    <p:sldId id="600" r:id="rId5"/>
    <p:sldId id="519" r:id="rId6"/>
    <p:sldId id="593" r:id="rId7"/>
    <p:sldId id="594" r:id="rId8"/>
    <p:sldId id="601" r:id="rId9"/>
    <p:sldId id="590" r:id="rId10"/>
    <p:sldId id="597" r:id="rId11"/>
    <p:sldId id="583" r:id="rId12"/>
    <p:sldId id="585" r:id="rId13"/>
    <p:sldId id="59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F" initials="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866" autoAdjust="0"/>
  </p:normalViewPr>
  <p:slideViewPr>
    <p:cSldViewPr snapToGrid="0" showGuides="1">
      <p:cViewPr varScale="1">
        <p:scale>
          <a:sx n="73" d="100"/>
          <a:sy n="73" d="100"/>
        </p:scale>
        <p:origin x="11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3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image" Target="../media/image22.jpg"/><Relationship Id="rId4" Type="http://schemas.openxmlformats.org/officeDocument/2006/relationships/image" Target="../media/image25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3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image" Target="../media/image22.jpg"/><Relationship Id="rId4" Type="http://schemas.openxmlformats.org/officeDocument/2006/relationships/image" Target="../media/image25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5E761F-E67F-463C-B7B9-D7C2A6B90B94}" type="doc">
      <dgm:prSet loTypeId="urn:microsoft.com/office/officeart/2005/8/layout/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5406521-D214-4606-8373-E65BFA981D32}">
      <dgm:prSet phldrT="[Текст]"/>
      <dgm:spPr/>
      <dgm:t>
        <a:bodyPr/>
        <a:lstStyle/>
        <a:p>
          <a:r>
            <a:rPr lang="ru-RU" dirty="0" smtClean="0"/>
            <a:t>Россия занимает одно из первых мест в Европе по смертности мужчин трудоспособного возраста, лишь чуть более половины из них доживают до 65 лет</a:t>
          </a:r>
          <a:endParaRPr lang="ru-RU" dirty="0"/>
        </a:p>
      </dgm:t>
    </dgm:pt>
    <dgm:pt modelId="{CDA2E6E5-E2D5-473C-88C8-DAAD765E9BBF}" type="parTrans" cxnId="{4B0BB5A4-34CF-49C1-95C7-1C217DA2FE04}">
      <dgm:prSet/>
      <dgm:spPr/>
      <dgm:t>
        <a:bodyPr/>
        <a:lstStyle/>
        <a:p>
          <a:endParaRPr lang="ru-RU"/>
        </a:p>
      </dgm:t>
    </dgm:pt>
    <dgm:pt modelId="{C2514191-512C-4D46-A082-BB5B30CDC37F}" type="sibTrans" cxnId="{4B0BB5A4-34CF-49C1-95C7-1C217DA2FE04}">
      <dgm:prSet/>
      <dgm:spPr/>
      <dgm:t>
        <a:bodyPr/>
        <a:lstStyle/>
        <a:p>
          <a:endParaRPr lang="ru-RU"/>
        </a:p>
      </dgm:t>
    </dgm:pt>
    <dgm:pt modelId="{A1301A67-6516-4B0D-AE2D-7FA9F1CB3020}">
      <dgm:prSet phldrT="[Текст]"/>
      <dgm:spPr/>
      <dgm:t>
        <a:bodyPr/>
        <a:lstStyle/>
        <a:p>
          <a:r>
            <a:rPr lang="ru-RU" noProof="0" dirty="0" smtClean="0"/>
            <a:t>БЕЗОТВЕТСТВЕННОЕ ОТНОШЕНИЕ МУЖЧИН К СВОЕМУ ЗДОРОВЬЮ</a:t>
          </a:r>
          <a:endParaRPr lang="ru-RU" dirty="0"/>
        </a:p>
      </dgm:t>
    </dgm:pt>
    <dgm:pt modelId="{CDDD0A46-9141-411F-9A48-658DF570F045}" type="parTrans" cxnId="{536AEE91-E5C4-4C98-A891-04640401AD36}">
      <dgm:prSet/>
      <dgm:spPr/>
      <dgm:t>
        <a:bodyPr/>
        <a:lstStyle/>
        <a:p>
          <a:endParaRPr lang="ru-RU"/>
        </a:p>
      </dgm:t>
    </dgm:pt>
    <dgm:pt modelId="{6A15A714-3A27-4477-813A-84EABCF71055}" type="sibTrans" cxnId="{536AEE91-E5C4-4C98-A891-04640401AD36}">
      <dgm:prSet/>
      <dgm:spPr/>
      <dgm:t>
        <a:bodyPr/>
        <a:lstStyle/>
        <a:p>
          <a:endParaRPr lang="ru-RU"/>
        </a:p>
      </dgm:t>
    </dgm:pt>
    <dgm:pt modelId="{5AE6523C-F8A0-4CDF-AAD3-BC4CC9CD8B44}">
      <dgm:prSet phldrT="[Текст]"/>
      <dgm:spPr/>
      <dgm:t>
        <a:bodyPr/>
        <a:lstStyle/>
        <a:p>
          <a:r>
            <a:rPr lang="ru-RU" dirty="0" smtClean="0"/>
            <a:t>По данным Росстата, в прошлом году разрыв в продолжительности жизни женщин и мужчин составил по России 10,5 лет, по ПК 12 лет</a:t>
          </a:r>
          <a:endParaRPr lang="ru-RU" dirty="0"/>
        </a:p>
      </dgm:t>
    </dgm:pt>
    <dgm:pt modelId="{3EF738C9-462D-46CB-9637-42BA3E77C044}" type="parTrans" cxnId="{940E4153-B725-44D2-B394-5259B9E9F2D8}">
      <dgm:prSet/>
      <dgm:spPr/>
      <dgm:t>
        <a:bodyPr/>
        <a:lstStyle/>
        <a:p>
          <a:endParaRPr lang="ru-RU"/>
        </a:p>
      </dgm:t>
    </dgm:pt>
    <dgm:pt modelId="{4F236E2E-89FF-466C-A2D0-933B118456E7}" type="sibTrans" cxnId="{940E4153-B725-44D2-B394-5259B9E9F2D8}">
      <dgm:prSet/>
      <dgm:spPr/>
      <dgm:t>
        <a:bodyPr/>
        <a:lstStyle/>
        <a:p>
          <a:endParaRPr lang="ru-RU"/>
        </a:p>
      </dgm:t>
    </dgm:pt>
    <dgm:pt modelId="{245CC871-B39A-49E5-967D-615DCFBF5196}">
      <dgm:prSet phldrT="[Текст]"/>
      <dgm:spPr/>
      <dgm:t>
        <a:bodyPr/>
        <a:lstStyle/>
        <a:p>
          <a:r>
            <a:rPr lang="ru-RU" dirty="0" smtClean="0"/>
            <a:t>Главная причина такого разрыва - </a:t>
          </a:r>
          <a:endParaRPr lang="ru-RU" dirty="0"/>
        </a:p>
      </dgm:t>
    </dgm:pt>
    <dgm:pt modelId="{E57949CA-B443-4BED-A07C-9BF37752180D}" type="parTrans" cxnId="{7471ABDA-FB48-44B7-8A82-5A9E48A9A36C}">
      <dgm:prSet/>
      <dgm:spPr/>
      <dgm:t>
        <a:bodyPr/>
        <a:lstStyle/>
        <a:p>
          <a:endParaRPr lang="ru-RU"/>
        </a:p>
      </dgm:t>
    </dgm:pt>
    <dgm:pt modelId="{8CED32E2-0662-4D57-8F77-A82148B7ECD8}" type="sibTrans" cxnId="{7471ABDA-FB48-44B7-8A82-5A9E48A9A36C}">
      <dgm:prSet/>
      <dgm:spPr/>
      <dgm:t>
        <a:bodyPr/>
        <a:lstStyle/>
        <a:p>
          <a:endParaRPr lang="ru-RU"/>
        </a:p>
      </dgm:t>
    </dgm:pt>
    <dgm:pt modelId="{725ED9C2-C672-4585-A300-45D225C02D7A}" type="pres">
      <dgm:prSet presAssocID="{545E761F-E67F-463C-B7B9-D7C2A6B90B9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8109C1-75FF-4339-B1A0-A84A2442256C}" type="pres">
      <dgm:prSet presAssocID="{245CC871-B39A-49E5-967D-615DCFBF5196}" presName="boxAndChildren" presStyleCnt="0"/>
      <dgm:spPr/>
    </dgm:pt>
    <dgm:pt modelId="{26B74920-1403-4681-98C8-30D7EDCB2A5C}" type="pres">
      <dgm:prSet presAssocID="{245CC871-B39A-49E5-967D-615DCFBF5196}" presName="parentTextBox" presStyleLbl="node1" presStyleIdx="0" presStyleCnt="3"/>
      <dgm:spPr/>
      <dgm:t>
        <a:bodyPr/>
        <a:lstStyle/>
        <a:p>
          <a:endParaRPr lang="ru-RU"/>
        </a:p>
      </dgm:t>
    </dgm:pt>
    <dgm:pt modelId="{E7CF50E4-91DE-4B98-82F8-83953E1AFB1C}" type="pres">
      <dgm:prSet presAssocID="{245CC871-B39A-49E5-967D-615DCFBF5196}" presName="entireBox" presStyleLbl="node1" presStyleIdx="0" presStyleCnt="3"/>
      <dgm:spPr/>
      <dgm:t>
        <a:bodyPr/>
        <a:lstStyle/>
        <a:p>
          <a:endParaRPr lang="ru-RU"/>
        </a:p>
      </dgm:t>
    </dgm:pt>
    <dgm:pt modelId="{8C6FFE90-E72B-4434-B236-CFAAC7880115}" type="pres">
      <dgm:prSet presAssocID="{245CC871-B39A-49E5-967D-615DCFBF5196}" presName="descendantBox" presStyleCnt="0"/>
      <dgm:spPr/>
    </dgm:pt>
    <dgm:pt modelId="{665A0B5D-EE9E-4840-866C-AAB1D9CE8A16}" type="pres">
      <dgm:prSet presAssocID="{A1301A67-6516-4B0D-AE2D-7FA9F1CB3020}" presName="childTextBox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51F95-52E7-4C27-A25B-0216783DB551}" type="pres">
      <dgm:prSet presAssocID="{4F236E2E-89FF-466C-A2D0-933B118456E7}" presName="sp" presStyleCnt="0"/>
      <dgm:spPr/>
    </dgm:pt>
    <dgm:pt modelId="{ECE8FB70-34FA-4722-8E0E-A5BD5B87D083}" type="pres">
      <dgm:prSet presAssocID="{5AE6523C-F8A0-4CDF-AAD3-BC4CC9CD8B44}" presName="arrowAndChildren" presStyleCnt="0"/>
      <dgm:spPr/>
    </dgm:pt>
    <dgm:pt modelId="{98080C25-8BB7-415A-8193-9FF6EEDD51B7}" type="pres">
      <dgm:prSet presAssocID="{5AE6523C-F8A0-4CDF-AAD3-BC4CC9CD8B44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1B3817ED-413D-428D-A2DC-4737621BF7EF}" type="pres">
      <dgm:prSet presAssocID="{C2514191-512C-4D46-A082-BB5B30CDC37F}" presName="sp" presStyleCnt="0"/>
      <dgm:spPr/>
    </dgm:pt>
    <dgm:pt modelId="{469B8517-C5A8-4ECD-A237-E8B1361827B8}" type="pres">
      <dgm:prSet presAssocID="{65406521-D214-4606-8373-E65BFA981D32}" presName="arrowAndChildren" presStyleCnt="0"/>
      <dgm:spPr/>
    </dgm:pt>
    <dgm:pt modelId="{BD119086-49E8-429F-ABB0-973F3C8F8C0B}" type="pres">
      <dgm:prSet presAssocID="{65406521-D214-4606-8373-E65BFA981D32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E9F73DE9-7A11-4530-935B-4C1C5EF462F4}" type="presOf" srcId="{65406521-D214-4606-8373-E65BFA981D32}" destId="{BD119086-49E8-429F-ABB0-973F3C8F8C0B}" srcOrd="0" destOrd="0" presId="urn:microsoft.com/office/officeart/2005/8/layout/process4"/>
    <dgm:cxn modelId="{E9F7014F-4D7A-49BD-817C-85F44BCBAC01}" type="presOf" srcId="{545E761F-E67F-463C-B7B9-D7C2A6B90B94}" destId="{725ED9C2-C672-4585-A300-45D225C02D7A}" srcOrd="0" destOrd="0" presId="urn:microsoft.com/office/officeart/2005/8/layout/process4"/>
    <dgm:cxn modelId="{120EBF52-8BBD-4A7B-970E-1B5785872944}" type="presOf" srcId="{245CC871-B39A-49E5-967D-615DCFBF5196}" destId="{26B74920-1403-4681-98C8-30D7EDCB2A5C}" srcOrd="0" destOrd="0" presId="urn:microsoft.com/office/officeart/2005/8/layout/process4"/>
    <dgm:cxn modelId="{7471ABDA-FB48-44B7-8A82-5A9E48A9A36C}" srcId="{545E761F-E67F-463C-B7B9-D7C2A6B90B94}" destId="{245CC871-B39A-49E5-967D-615DCFBF5196}" srcOrd="2" destOrd="0" parTransId="{E57949CA-B443-4BED-A07C-9BF37752180D}" sibTransId="{8CED32E2-0662-4D57-8F77-A82148B7ECD8}"/>
    <dgm:cxn modelId="{631123DD-FA4B-4F32-BD50-0A0B1C4A3266}" type="presOf" srcId="{A1301A67-6516-4B0D-AE2D-7FA9F1CB3020}" destId="{665A0B5D-EE9E-4840-866C-AAB1D9CE8A16}" srcOrd="0" destOrd="0" presId="urn:microsoft.com/office/officeart/2005/8/layout/process4"/>
    <dgm:cxn modelId="{536AEE91-E5C4-4C98-A891-04640401AD36}" srcId="{245CC871-B39A-49E5-967D-615DCFBF5196}" destId="{A1301A67-6516-4B0D-AE2D-7FA9F1CB3020}" srcOrd="0" destOrd="0" parTransId="{CDDD0A46-9141-411F-9A48-658DF570F045}" sibTransId="{6A15A714-3A27-4477-813A-84EABCF71055}"/>
    <dgm:cxn modelId="{842243C6-3255-4B37-9BB6-87862A55CEC5}" type="presOf" srcId="{245CC871-B39A-49E5-967D-615DCFBF5196}" destId="{E7CF50E4-91DE-4B98-82F8-83953E1AFB1C}" srcOrd="1" destOrd="0" presId="urn:microsoft.com/office/officeart/2005/8/layout/process4"/>
    <dgm:cxn modelId="{53166FA2-32EE-49F7-988D-A14652E0C4A7}" type="presOf" srcId="{5AE6523C-F8A0-4CDF-AAD3-BC4CC9CD8B44}" destId="{98080C25-8BB7-415A-8193-9FF6EEDD51B7}" srcOrd="0" destOrd="0" presId="urn:microsoft.com/office/officeart/2005/8/layout/process4"/>
    <dgm:cxn modelId="{4B0BB5A4-34CF-49C1-95C7-1C217DA2FE04}" srcId="{545E761F-E67F-463C-B7B9-D7C2A6B90B94}" destId="{65406521-D214-4606-8373-E65BFA981D32}" srcOrd="0" destOrd="0" parTransId="{CDA2E6E5-E2D5-473C-88C8-DAAD765E9BBF}" sibTransId="{C2514191-512C-4D46-A082-BB5B30CDC37F}"/>
    <dgm:cxn modelId="{940E4153-B725-44D2-B394-5259B9E9F2D8}" srcId="{545E761F-E67F-463C-B7B9-D7C2A6B90B94}" destId="{5AE6523C-F8A0-4CDF-AAD3-BC4CC9CD8B44}" srcOrd="1" destOrd="0" parTransId="{3EF738C9-462D-46CB-9637-42BA3E77C044}" sibTransId="{4F236E2E-89FF-466C-A2D0-933B118456E7}"/>
    <dgm:cxn modelId="{6160969C-D89D-4EC1-A807-83AB0276CCC9}" type="presParOf" srcId="{725ED9C2-C672-4585-A300-45D225C02D7A}" destId="{CF8109C1-75FF-4339-B1A0-A84A2442256C}" srcOrd="0" destOrd="0" presId="urn:microsoft.com/office/officeart/2005/8/layout/process4"/>
    <dgm:cxn modelId="{4D14C68F-B78A-447C-891F-A72757A0D707}" type="presParOf" srcId="{CF8109C1-75FF-4339-B1A0-A84A2442256C}" destId="{26B74920-1403-4681-98C8-30D7EDCB2A5C}" srcOrd="0" destOrd="0" presId="urn:microsoft.com/office/officeart/2005/8/layout/process4"/>
    <dgm:cxn modelId="{51932333-9E4B-4FD9-A4E2-96187FB444D2}" type="presParOf" srcId="{CF8109C1-75FF-4339-B1A0-A84A2442256C}" destId="{E7CF50E4-91DE-4B98-82F8-83953E1AFB1C}" srcOrd="1" destOrd="0" presId="urn:microsoft.com/office/officeart/2005/8/layout/process4"/>
    <dgm:cxn modelId="{91983FCF-2AED-4A3D-9E58-94EE8C5D294A}" type="presParOf" srcId="{CF8109C1-75FF-4339-B1A0-A84A2442256C}" destId="{8C6FFE90-E72B-4434-B236-CFAAC7880115}" srcOrd="2" destOrd="0" presId="urn:microsoft.com/office/officeart/2005/8/layout/process4"/>
    <dgm:cxn modelId="{8BFBAE3B-D3DB-4A5B-9B2A-4BFA7837D0B9}" type="presParOf" srcId="{8C6FFE90-E72B-4434-B236-CFAAC7880115}" destId="{665A0B5D-EE9E-4840-866C-AAB1D9CE8A16}" srcOrd="0" destOrd="0" presId="urn:microsoft.com/office/officeart/2005/8/layout/process4"/>
    <dgm:cxn modelId="{F7419576-BEDE-4F82-88FF-DA38E4F121C4}" type="presParOf" srcId="{725ED9C2-C672-4585-A300-45D225C02D7A}" destId="{55051F95-52E7-4C27-A25B-0216783DB551}" srcOrd="1" destOrd="0" presId="urn:microsoft.com/office/officeart/2005/8/layout/process4"/>
    <dgm:cxn modelId="{9CAC1A39-37E5-49C1-90A3-1A756830A732}" type="presParOf" srcId="{725ED9C2-C672-4585-A300-45D225C02D7A}" destId="{ECE8FB70-34FA-4722-8E0E-A5BD5B87D083}" srcOrd="2" destOrd="0" presId="urn:microsoft.com/office/officeart/2005/8/layout/process4"/>
    <dgm:cxn modelId="{95006B09-51A0-4BBC-AD33-97BB7B8AB5EE}" type="presParOf" srcId="{ECE8FB70-34FA-4722-8E0E-A5BD5B87D083}" destId="{98080C25-8BB7-415A-8193-9FF6EEDD51B7}" srcOrd="0" destOrd="0" presId="urn:microsoft.com/office/officeart/2005/8/layout/process4"/>
    <dgm:cxn modelId="{151885EE-32D9-4978-BFBE-C365C841EE93}" type="presParOf" srcId="{725ED9C2-C672-4585-A300-45D225C02D7A}" destId="{1B3817ED-413D-428D-A2DC-4737621BF7EF}" srcOrd="3" destOrd="0" presId="urn:microsoft.com/office/officeart/2005/8/layout/process4"/>
    <dgm:cxn modelId="{A326DBDB-132E-4901-8DDA-4171F15B6956}" type="presParOf" srcId="{725ED9C2-C672-4585-A300-45D225C02D7A}" destId="{469B8517-C5A8-4ECD-A237-E8B1361827B8}" srcOrd="4" destOrd="0" presId="urn:microsoft.com/office/officeart/2005/8/layout/process4"/>
    <dgm:cxn modelId="{33C369E0-67BC-4788-A68E-69C5ABF4FD52}" type="presParOf" srcId="{469B8517-C5A8-4ECD-A237-E8B1361827B8}" destId="{BD119086-49E8-429F-ABB0-973F3C8F8C0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BF05C6-3FDB-4927-9C77-38F83F1B07E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4" csCatId="colorful" phldr="1"/>
      <dgm:spPr/>
    </dgm:pt>
    <dgm:pt modelId="{0F74D930-C543-4BB4-8AD3-FC0A7F6BE94F}">
      <dgm:prSet phldrT="[Текст]"/>
      <dgm:spPr/>
      <dgm:t>
        <a:bodyPr/>
        <a:lstStyle/>
        <a:p>
          <a:r>
            <a:rPr lang="ru-RU" b="1" smtClean="0"/>
            <a:t>1 место</a:t>
          </a:r>
          <a:endParaRPr lang="ru-RU" dirty="0"/>
        </a:p>
      </dgm:t>
    </dgm:pt>
    <dgm:pt modelId="{27DB7BE1-010E-4043-B8E2-BFC3A9ED022E}" type="parTrans" cxnId="{1B9BFE53-43B2-4EF6-BF3D-223F569B5B92}">
      <dgm:prSet/>
      <dgm:spPr/>
      <dgm:t>
        <a:bodyPr/>
        <a:lstStyle/>
        <a:p>
          <a:endParaRPr lang="ru-RU"/>
        </a:p>
      </dgm:t>
    </dgm:pt>
    <dgm:pt modelId="{F921A2F7-2A78-4F3B-BB4E-F7CC669698B6}" type="sibTrans" cxnId="{1B9BFE53-43B2-4EF6-BF3D-223F569B5B92}">
      <dgm:prSet/>
      <dgm:spPr/>
      <dgm:t>
        <a:bodyPr/>
        <a:lstStyle/>
        <a:p>
          <a:endParaRPr lang="ru-RU"/>
        </a:p>
      </dgm:t>
    </dgm:pt>
    <dgm:pt modelId="{23CAAC9E-66C2-43E8-9E62-33111B32A358}">
      <dgm:prSet phldrT="[Текст]"/>
      <dgm:spPr/>
      <dgm:t>
        <a:bodyPr anchor="ctr"/>
        <a:lstStyle/>
        <a:p>
          <a:r>
            <a:rPr lang="ru-RU" b="1" dirty="0" smtClean="0"/>
            <a:t>БСК</a:t>
          </a:r>
          <a:endParaRPr lang="ru-RU" b="1" dirty="0"/>
        </a:p>
      </dgm:t>
    </dgm:pt>
    <dgm:pt modelId="{1FCB153B-752B-4EEE-A271-CCE36DF7734D}" type="parTrans" cxnId="{794AC9DE-7968-43F8-8007-7E5E56CD12E6}">
      <dgm:prSet/>
      <dgm:spPr/>
      <dgm:t>
        <a:bodyPr/>
        <a:lstStyle/>
        <a:p>
          <a:endParaRPr lang="ru-RU"/>
        </a:p>
      </dgm:t>
    </dgm:pt>
    <dgm:pt modelId="{5F911517-4F89-499B-A812-231B527DA71C}" type="sibTrans" cxnId="{794AC9DE-7968-43F8-8007-7E5E56CD12E6}">
      <dgm:prSet/>
      <dgm:spPr/>
      <dgm:t>
        <a:bodyPr/>
        <a:lstStyle/>
        <a:p>
          <a:endParaRPr lang="ru-RU"/>
        </a:p>
      </dgm:t>
    </dgm:pt>
    <dgm:pt modelId="{5DEC9050-67B8-457E-AF14-DE20F9A823BD}">
      <dgm:prSet phldrT="[Текст]"/>
      <dgm:spPr/>
      <dgm:t>
        <a:bodyPr anchor="ctr"/>
        <a:lstStyle/>
        <a:p>
          <a:r>
            <a:rPr lang="ru-RU" b="1" dirty="0" smtClean="0"/>
            <a:t>2 место</a:t>
          </a:r>
          <a:endParaRPr lang="ru-RU" b="1" dirty="0"/>
        </a:p>
      </dgm:t>
    </dgm:pt>
    <dgm:pt modelId="{807766F7-E5E4-4032-A29E-95CC539EE0F0}" type="parTrans" cxnId="{CDB337D9-1415-41A4-B404-0AA0ABDA1C7C}">
      <dgm:prSet/>
      <dgm:spPr/>
      <dgm:t>
        <a:bodyPr/>
        <a:lstStyle/>
        <a:p>
          <a:endParaRPr lang="ru-RU"/>
        </a:p>
      </dgm:t>
    </dgm:pt>
    <dgm:pt modelId="{BB5FA420-86E8-420A-8B9E-3FFC41F47F03}" type="sibTrans" cxnId="{CDB337D9-1415-41A4-B404-0AA0ABDA1C7C}">
      <dgm:prSet/>
      <dgm:spPr/>
      <dgm:t>
        <a:bodyPr/>
        <a:lstStyle/>
        <a:p>
          <a:endParaRPr lang="ru-RU"/>
        </a:p>
      </dgm:t>
    </dgm:pt>
    <dgm:pt modelId="{2902C646-CBF0-4A01-B3C0-FC62AF409EE0}">
      <dgm:prSet phldrT="[Текст]"/>
      <dgm:spPr/>
      <dgm:t>
        <a:bodyPr anchor="ctr"/>
        <a:lstStyle/>
        <a:p>
          <a:r>
            <a:rPr lang="ru-RU" b="1" dirty="0" err="1" smtClean="0"/>
            <a:t>онкозаболевания</a:t>
          </a:r>
          <a:endParaRPr lang="ru-RU" b="1" dirty="0"/>
        </a:p>
      </dgm:t>
    </dgm:pt>
    <dgm:pt modelId="{9C1A1B6C-9F41-4F64-917E-51EB42E9A098}" type="parTrans" cxnId="{20C2CE52-3D80-410B-BED9-6F1F7CA80AF0}">
      <dgm:prSet/>
      <dgm:spPr/>
      <dgm:t>
        <a:bodyPr/>
        <a:lstStyle/>
        <a:p>
          <a:endParaRPr lang="ru-RU"/>
        </a:p>
      </dgm:t>
    </dgm:pt>
    <dgm:pt modelId="{CCB0A68D-5ED9-4025-A9F3-3120A345422C}" type="sibTrans" cxnId="{20C2CE52-3D80-410B-BED9-6F1F7CA80AF0}">
      <dgm:prSet/>
      <dgm:spPr/>
      <dgm:t>
        <a:bodyPr/>
        <a:lstStyle/>
        <a:p>
          <a:endParaRPr lang="ru-RU"/>
        </a:p>
      </dgm:t>
    </dgm:pt>
    <dgm:pt modelId="{A2839C5B-E962-419E-9078-D012923069F8}">
      <dgm:prSet phldrT="[Текст]"/>
      <dgm:spPr/>
      <dgm:t>
        <a:bodyPr anchor="ctr"/>
        <a:lstStyle/>
        <a:p>
          <a:r>
            <a:rPr lang="ru-RU" b="1" dirty="0" smtClean="0"/>
            <a:t>3 место</a:t>
          </a:r>
          <a:endParaRPr lang="ru-RU" b="1" dirty="0"/>
        </a:p>
      </dgm:t>
    </dgm:pt>
    <dgm:pt modelId="{864B34E2-D14E-429C-9611-94CF4DA8DDCC}" type="parTrans" cxnId="{D16CC032-E480-4A58-9C25-B854C77C1406}">
      <dgm:prSet/>
      <dgm:spPr/>
      <dgm:t>
        <a:bodyPr/>
        <a:lstStyle/>
        <a:p>
          <a:endParaRPr lang="ru-RU"/>
        </a:p>
      </dgm:t>
    </dgm:pt>
    <dgm:pt modelId="{29AAC3BB-939E-4F49-B9F0-9CA8F4CA8C9D}" type="sibTrans" cxnId="{D16CC032-E480-4A58-9C25-B854C77C1406}">
      <dgm:prSet/>
      <dgm:spPr/>
      <dgm:t>
        <a:bodyPr/>
        <a:lstStyle/>
        <a:p>
          <a:endParaRPr lang="ru-RU"/>
        </a:p>
      </dgm:t>
    </dgm:pt>
    <dgm:pt modelId="{93F54F9F-4D11-4396-AAAC-7D2F29686127}">
      <dgm:prSet phldrT="[Текст]"/>
      <dgm:spPr/>
      <dgm:t>
        <a:bodyPr anchor="ctr"/>
        <a:lstStyle/>
        <a:p>
          <a:r>
            <a:rPr lang="ru-RU" b="1" dirty="0" smtClean="0"/>
            <a:t>внешние причины</a:t>
          </a:r>
          <a:endParaRPr lang="ru-RU" b="1" dirty="0"/>
        </a:p>
      </dgm:t>
    </dgm:pt>
    <dgm:pt modelId="{C9AF4704-3796-4F1A-B37A-294010BBB15B}" type="parTrans" cxnId="{88018E30-065A-42BF-AE5F-9ACAA6521085}">
      <dgm:prSet/>
      <dgm:spPr/>
      <dgm:t>
        <a:bodyPr/>
        <a:lstStyle/>
        <a:p>
          <a:endParaRPr lang="ru-RU"/>
        </a:p>
      </dgm:t>
    </dgm:pt>
    <dgm:pt modelId="{F0207E69-E658-4340-AF0D-25B18F1027FF}" type="sibTrans" cxnId="{88018E30-065A-42BF-AE5F-9ACAA6521085}">
      <dgm:prSet/>
      <dgm:spPr/>
      <dgm:t>
        <a:bodyPr/>
        <a:lstStyle/>
        <a:p>
          <a:endParaRPr lang="ru-RU"/>
        </a:p>
      </dgm:t>
    </dgm:pt>
    <dgm:pt modelId="{AB756C30-2AC8-4385-A273-CA29D3B784D0}" type="pres">
      <dgm:prSet presAssocID="{84BF05C6-3FDB-4927-9C77-38F83F1B07E8}" presName="Name0" presStyleCnt="0">
        <dgm:presLayoutVars>
          <dgm:dir/>
          <dgm:resizeHandles val="exact"/>
        </dgm:presLayoutVars>
      </dgm:prSet>
      <dgm:spPr/>
    </dgm:pt>
    <dgm:pt modelId="{BAD17E81-2A62-4AA1-B63E-9D33044341B0}" type="pres">
      <dgm:prSet presAssocID="{0F74D930-C543-4BB4-8AD3-FC0A7F6BE94F}" presName="composite" presStyleCnt="0"/>
      <dgm:spPr/>
    </dgm:pt>
    <dgm:pt modelId="{1AAFB39D-5F24-49C1-B8FF-F05EB4354031}" type="pres">
      <dgm:prSet presAssocID="{0F74D930-C543-4BB4-8AD3-FC0A7F6BE94F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7AA482D-1922-4F1F-977F-0C1824AA3716}" type="pres">
      <dgm:prSet presAssocID="{0F74D930-C543-4BB4-8AD3-FC0A7F6BE94F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6E961-9850-4AFB-8231-66A214C27F44}" type="pres">
      <dgm:prSet presAssocID="{F921A2F7-2A78-4F3B-BB4E-F7CC669698B6}" presName="sibTrans" presStyleCnt="0"/>
      <dgm:spPr/>
    </dgm:pt>
    <dgm:pt modelId="{4ACE4C56-2016-439C-B762-68F3A406102E}" type="pres">
      <dgm:prSet presAssocID="{5DEC9050-67B8-457E-AF14-DE20F9A823BD}" presName="composite" presStyleCnt="0"/>
      <dgm:spPr/>
    </dgm:pt>
    <dgm:pt modelId="{47090FD8-7FA1-46B6-AAC5-1C22AC7306BD}" type="pres">
      <dgm:prSet presAssocID="{5DEC9050-67B8-457E-AF14-DE20F9A823BD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4291F9B-06E1-4640-AD63-D0048B9F394A}" type="pres">
      <dgm:prSet presAssocID="{5DEC9050-67B8-457E-AF14-DE20F9A823BD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5797BC-9936-43E0-B20C-68B31E293097}" type="pres">
      <dgm:prSet presAssocID="{BB5FA420-86E8-420A-8B9E-3FFC41F47F03}" presName="sibTrans" presStyleCnt="0"/>
      <dgm:spPr/>
    </dgm:pt>
    <dgm:pt modelId="{774083B5-FCB9-4154-AFFB-9847468208AA}" type="pres">
      <dgm:prSet presAssocID="{A2839C5B-E962-419E-9078-D012923069F8}" presName="composite" presStyleCnt="0"/>
      <dgm:spPr/>
    </dgm:pt>
    <dgm:pt modelId="{5182B765-1649-42B2-81E5-658C8E1A325B}" type="pres">
      <dgm:prSet presAssocID="{A2839C5B-E962-419E-9078-D012923069F8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E3F48B0-4BB8-4CF9-AA7A-F196B5402246}" type="pres">
      <dgm:prSet presAssocID="{A2839C5B-E962-419E-9078-D012923069F8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4375BF-7759-48D5-BE74-0D2B08DB06D4}" type="presOf" srcId="{5DEC9050-67B8-457E-AF14-DE20F9A823BD}" destId="{54291F9B-06E1-4640-AD63-D0048B9F394A}" srcOrd="0" destOrd="0" presId="urn:microsoft.com/office/officeart/2008/layout/BendingPictureCaptionList"/>
    <dgm:cxn modelId="{3C35E366-7E81-4A26-A4A6-AAF27074000A}" type="presOf" srcId="{2902C646-CBF0-4A01-B3C0-FC62AF409EE0}" destId="{54291F9B-06E1-4640-AD63-D0048B9F394A}" srcOrd="0" destOrd="1" presId="urn:microsoft.com/office/officeart/2008/layout/BendingPictureCaptionList"/>
    <dgm:cxn modelId="{42E334A6-B7D6-4A8B-89C4-4410A5FB8E73}" type="presOf" srcId="{93F54F9F-4D11-4396-AAAC-7D2F29686127}" destId="{2E3F48B0-4BB8-4CF9-AA7A-F196B5402246}" srcOrd="0" destOrd="1" presId="urn:microsoft.com/office/officeart/2008/layout/BendingPictureCaptionList"/>
    <dgm:cxn modelId="{4E703B76-1719-44C1-836F-94B84F511CA5}" type="presOf" srcId="{0F74D930-C543-4BB4-8AD3-FC0A7F6BE94F}" destId="{C7AA482D-1922-4F1F-977F-0C1824AA3716}" srcOrd="0" destOrd="0" presId="urn:microsoft.com/office/officeart/2008/layout/BendingPictureCaptionList"/>
    <dgm:cxn modelId="{D2DBE966-DE86-40DB-8563-C15DABE67594}" type="presOf" srcId="{23CAAC9E-66C2-43E8-9E62-33111B32A358}" destId="{C7AA482D-1922-4F1F-977F-0C1824AA3716}" srcOrd="0" destOrd="1" presId="urn:microsoft.com/office/officeart/2008/layout/BendingPictureCaptionList"/>
    <dgm:cxn modelId="{CDB337D9-1415-41A4-B404-0AA0ABDA1C7C}" srcId="{84BF05C6-3FDB-4927-9C77-38F83F1B07E8}" destId="{5DEC9050-67B8-457E-AF14-DE20F9A823BD}" srcOrd="1" destOrd="0" parTransId="{807766F7-E5E4-4032-A29E-95CC539EE0F0}" sibTransId="{BB5FA420-86E8-420A-8B9E-3FFC41F47F03}"/>
    <dgm:cxn modelId="{D16CC032-E480-4A58-9C25-B854C77C1406}" srcId="{84BF05C6-3FDB-4927-9C77-38F83F1B07E8}" destId="{A2839C5B-E962-419E-9078-D012923069F8}" srcOrd="2" destOrd="0" parTransId="{864B34E2-D14E-429C-9611-94CF4DA8DDCC}" sibTransId="{29AAC3BB-939E-4F49-B9F0-9CA8F4CA8C9D}"/>
    <dgm:cxn modelId="{88018E30-065A-42BF-AE5F-9ACAA6521085}" srcId="{A2839C5B-E962-419E-9078-D012923069F8}" destId="{93F54F9F-4D11-4396-AAAC-7D2F29686127}" srcOrd="0" destOrd="0" parTransId="{C9AF4704-3796-4F1A-B37A-294010BBB15B}" sibTransId="{F0207E69-E658-4340-AF0D-25B18F1027FF}"/>
    <dgm:cxn modelId="{6BA7990D-8489-49B1-8114-29BEDA0622C3}" type="presOf" srcId="{84BF05C6-3FDB-4927-9C77-38F83F1B07E8}" destId="{AB756C30-2AC8-4385-A273-CA29D3B784D0}" srcOrd="0" destOrd="0" presId="urn:microsoft.com/office/officeart/2008/layout/BendingPictureCaptionList"/>
    <dgm:cxn modelId="{794AC9DE-7968-43F8-8007-7E5E56CD12E6}" srcId="{0F74D930-C543-4BB4-8AD3-FC0A7F6BE94F}" destId="{23CAAC9E-66C2-43E8-9E62-33111B32A358}" srcOrd="0" destOrd="0" parTransId="{1FCB153B-752B-4EEE-A271-CCE36DF7734D}" sibTransId="{5F911517-4F89-499B-A812-231B527DA71C}"/>
    <dgm:cxn modelId="{20C2CE52-3D80-410B-BED9-6F1F7CA80AF0}" srcId="{5DEC9050-67B8-457E-AF14-DE20F9A823BD}" destId="{2902C646-CBF0-4A01-B3C0-FC62AF409EE0}" srcOrd="0" destOrd="0" parTransId="{9C1A1B6C-9F41-4F64-917E-51EB42E9A098}" sibTransId="{CCB0A68D-5ED9-4025-A9F3-3120A345422C}"/>
    <dgm:cxn modelId="{C54CD132-EC69-45DA-94CA-DA902282051B}" type="presOf" srcId="{A2839C5B-E962-419E-9078-D012923069F8}" destId="{2E3F48B0-4BB8-4CF9-AA7A-F196B5402246}" srcOrd="0" destOrd="0" presId="urn:microsoft.com/office/officeart/2008/layout/BendingPictureCaptionList"/>
    <dgm:cxn modelId="{1B9BFE53-43B2-4EF6-BF3D-223F569B5B92}" srcId="{84BF05C6-3FDB-4927-9C77-38F83F1B07E8}" destId="{0F74D930-C543-4BB4-8AD3-FC0A7F6BE94F}" srcOrd="0" destOrd="0" parTransId="{27DB7BE1-010E-4043-B8E2-BFC3A9ED022E}" sibTransId="{F921A2F7-2A78-4F3B-BB4E-F7CC669698B6}"/>
    <dgm:cxn modelId="{E1EA0A40-9869-4AF7-BF6C-D8705A51C532}" type="presParOf" srcId="{AB756C30-2AC8-4385-A273-CA29D3B784D0}" destId="{BAD17E81-2A62-4AA1-B63E-9D33044341B0}" srcOrd="0" destOrd="0" presId="urn:microsoft.com/office/officeart/2008/layout/BendingPictureCaptionList"/>
    <dgm:cxn modelId="{2DC89B4B-D227-4C0B-BABB-8F72C2836531}" type="presParOf" srcId="{BAD17E81-2A62-4AA1-B63E-9D33044341B0}" destId="{1AAFB39D-5F24-49C1-B8FF-F05EB4354031}" srcOrd="0" destOrd="0" presId="urn:microsoft.com/office/officeart/2008/layout/BendingPictureCaptionList"/>
    <dgm:cxn modelId="{2F7E0A8C-05E8-45BF-9C33-D6EC448B1D89}" type="presParOf" srcId="{BAD17E81-2A62-4AA1-B63E-9D33044341B0}" destId="{C7AA482D-1922-4F1F-977F-0C1824AA3716}" srcOrd="1" destOrd="0" presId="urn:microsoft.com/office/officeart/2008/layout/BendingPictureCaptionList"/>
    <dgm:cxn modelId="{3D43CC7D-94EF-4E4E-BA53-CCA97F19F3C5}" type="presParOf" srcId="{AB756C30-2AC8-4385-A273-CA29D3B784D0}" destId="{BEC6E961-9850-4AFB-8231-66A214C27F44}" srcOrd="1" destOrd="0" presId="urn:microsoft.com/office/officeart/2008/layout/BendingPictureCaptionList"/>
    <dgm:cxn modelId="{F120DD2C-32EA-4C53-B27D-4F2DCEFCA8D7}" type="presParOf" srcId="{AB756C30-2AC8-4385-A273-CA29D3B784D0}" destId="{4ACE4C56-2016-439C-B762-68F3A406102E}" srcOrd="2" destOrd="0" presId="urn:microsoft.com/office/officeart/2008/layout/BendingPictureCaptionList"/>
    <dgm:cxn modelId="{0FB92AC8-9893-4253-8181-B72B7DB403BC}" type="presParOf" srcId="{4ACE4C56-2016-439C-B762-68F3A406102E}" destId="{47090FD8-7FA1-46B6-AAC5-1C22AC7306BD}" srcOrd="0" destOrd="0" presId="urn:microsoft.com/office/officeart/2008/layout/BendingPictureCaptionList"/>
    <dgm:cxn modelId="{A9ABECAD-2DFF-4E63-B53F-3DC64D4B8A53}" type="presParOf" srcId="{4ACE4C56-2016-439C-B762-68F3A406102E}" destId="{54291F9B-06E1-4640-AD63-D0048B9F394A}" srcOrd="1" destOrd="0" presId="urn:microsoft.com/office/officeart/2008/layout/BendingPictureCaptionList"/>
    <dgm:cxn modelId="{EC6309BF-8E78-44C2-A458-4205AF1F1C24}" type="presParOf" srcId="{AB756C30-2AC8-4385-A273-CA29D3B784D0}" destId="{1D5797BC-9936-43E0-B20C-68B31E293097}" srcOrd="3" destOrd="0" presId="urn:microsoft.com/office/officeart/2008/layout/BendingPictureCaptionList"/>
    <dgm:cxn modelId="{2AC97998-6BCD-4525-B781-755709758CEB}" type="presParOf" srcId="{AB756C30-2AC8-4385-A273-CA29D3B784D0}" destId="{774083B5-FCB9-4154-AFFB-9847468208AA}" srcOrd="4" destOrd="0" presId="urn:microsoft.com/office/officeart/2008/layout/BendingPictureCaptionList"/>
    <dgm:cxn modelId="{A2F42869-65D5-4BBC-923C-324C6168DBF3}" type="presParOf" srcId="{774083B5-FCB9-4154-AFFB-9847468208AA}" destId="{5182B765-1649-42B2-81E5-658C8E1A325B}" srcOrd="0" destOrd="0" presId="urn:microsoft.com/office/officeart/2008/layout/BendingPictureCaptionList"/>
    <dgm:cxn modelId="{625CC628-A7FD-4D2D-813B-BE8B49B71618}" type="presParOf" srcId="{774083B5-FCB9-4154-AFFB-9847468208AA}" destId="{2E3F48B0-4BB8-4CF9-AA7A-F196B540224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23E7E58-B481-416C-BEEC-0C4D358C994F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968520B-7AFF-4856-ABA1-DEA6123E5546}">
      <dgm:prSet/>
      <dgm:spPr/>
      <dgm:t>
        <a:bodyPr/>
        <a:lstStyle/>
        <a:p>
          <a:pPr rtl="0"/>
          <a:r>
            <a:rPr lang="ru-RU" dirty="0" smtClean="0"/>
            <a:t>23% всех смертей – трудоспособное население</a:t>
          </a:r>
          <a:endParaRPr lang="ru-RU" dirty="0"/>
        </a:p>
      </dgm:t>
    </dgm:pt>
    <dgm:pt modelId="{7DA42398-FCEF-4BE8-813F-3151299F1F33}" type="parTrans" cxnId="{C6BD5C60-BEDD-4EEE-BD71-BCEB2617172F}">
      <dgm:prSet/>
      <dgm:spPr/>
      <dgm:t>
        <a:bodyPr/>
        <a:lstStyle/>
        <a:p>
          <a:endParaRPr lang="ru-RU"/>
        </a:p>
      </dgm:t>
    </dgm:pt>
    <dgm:pt modelId="{4BD55CC6-7EE7-4252-8781-956EB919F93A}" type="sibTrans" cxnId="{C6BD5C60-BEDD-4EEE-BD71-BCEB2617172F}">
      <dgm:prSet/>
      <dgm:spPr/>
      <dgm:t>
        <a:bodyPr/>
        <a:lstStyle/>
        <a:p>
          <a:endParaRPr lang="ru-RU"/>
        </a:p>
      </dgm:t>
    </dgm:pt>
    <dgm:pt modelId="{84019815-6115-4C8C-A6E9-8079624CC09B}">
      <dgm:prSet/>
      <dgm:spPr/>
      <dgm:t>
        <a:bodyPr/>
        <a:lstStyle/>
        <a:p>
          <a:pPr rtl="0"/>
          <a:r>
            <a:rPr lang="ru-RU" noProof="0" dirty="0" smtClean="0"/>
            <a:t>Каждый пятый умирающий – это мужчина в полном расцвете сил</a:t>
          </a:r>
          <a:endParaRPr lang="ru-RU" dirty="0"/>
        </a:p>
      </dgm:t>
    </dgm:pt>
    <dgm:pt modelId="{F7EE05C3-7F04-4849-AA11-C41C7FE8BBDB}" type="parTrans" cxnId="{FABB62A3-6717-4D72-8B63-E8976D3097DB}">
      <dgm:prSet/>
      <dgm:spPr/>
      <dgm:t>
        <a:bodyPr/>
        <a:lstStyle/>
        <a:p>
          <a:endParaRPr lang="ru-RU"/>
        </a:p>
      </dgm:t>
    </dgm:pt>
    <dgm:pt modelId="{E31FC4D5-3E40-4358-8472-7EACCCE0C1F5}" type="sibTrans" cxnId="{FABB62A3-6717-4D72-8B63-E8976D3097DB}">
      <dgm:prSet/>
      <dgm:spPr/>
      <dgm:t>
        <a:bodyPr/>
        <a:lstStyle/>
        <a:p>
          <a:endParaRPr lang="ru-RU"/>
        </a:p>
      </dgm:t>
    </dgm:pt>
    <dgm:pt modelId="{E7CF153C-9B3C-4D85-BD8B-A2BF39203701}">
      <dgm:prSet/>
      <dgm:spPr/>
      <dgm:t>
        <a:bodyPr/>
        <a:lstStyle/>
        <a:p>
          <a:pPr rtl="0"/>
          <a:r>
            <a:rPr lang="ru-RU" noProof="0" dirty="0" smtClean="0"/>
            <a:t>30% всех смертей обусловлено либо ассоциировано с употреблением крепких алкогольных напитков</a:t>
          </a:r>
          <a:endParaRPr lang="ru-RU" dirty="0"/>
        </a:p>
      </dgm:t>
    </dgm:pt>
    <dgm:pt modelId="{9311C7AD-7E71-4847-B256-6AAD8FE2E3CB}" type="parTrans" cxnId="{5DB08E08-A2D3-4349-8469-B74F72368497}">
      <dgm:prSet/>
      <dgm:spPr/>
      <dgm:t>
        <a:bodyPr/>
        <a:lstStyle/>
        <a:p>
          <a:endParaRPr lang="ru-RU"/>
        </a:p>
      </dgm:t>
    </dgm:pt>
    <dgm:pt modelId="{29C1F1D1-B34F-4021-92EF-08B1C6761B43}" type="sibTrans" cxnId="{5DB08E08-A2D3-4349-8469-B74F72368497}">
      <dgm:prSet/>
      <dgm:spPr/>
      <dgm:t>
        <a:bodyPr/>
        <a:lstStyle/>
        <a:p>
          <a:endParaRPr lang="ru-RU"/>
        </a:p>
      </dgm:t>
    </dgm:pt>
    <dgm:pt modelId="{3FA943F6-CA32-45DA-BC00-7858E44DDED5}">
      <dgm:prSet/>
      <dgm:spPr/>
      <dgm:t>
        <a:bodyPr/>
        <a:lstStyle/>
        <a:p>
          <a:pPr rtl="0"/>
          <a:r>
            <a:rPr lang="ru-RU" noProof="0" dirty="0" smtClean="0"/>
            <a:t>Каждый 20-й умирает вследствие внешних причин</a:t>
          </a:r>
          <a:endParaRPr lang="ru-RU" dirty="0"/>
        </a:p>
      </dgm:t>
    </dgm:pt>
    <dgm:pt modelId="{FEA06EEE-3AED-4885-8AE3-E16EF04EC65F}" type="parTrans" cxnId="{C8449E43-3912-4D86-BA3A-AFF8709001CA}">
      <dgm:prSet/>
      <dgm:spPr/>
      <dgm:t>
        <a:bodyPr/>
        <a:lstStyle/>
        <a:p>
          <a:endParaRPr lang="ru-RU"/>
        </a:p>
      </dgm:t>
    </dgm:pt>
    <dgm:pt modelId="{C3AB9C6D-AAE6-4EB9-B7EB-DA54590AF535}" type="sibTrans" cxnId="{C8449E43-3912-4D86-BA3A-AFF8709001CA}">
      <dgm:prSet/>
      <dgm:spPr/>
      <dgm:t>
        <a:bodyPr/>
        <a:lstStyle/>
        <a:p>
          <a:endParaRPr lang="ru-RU"/>
        </a:p>
      </dgm:t>
    </dgm:pt>
    <dgm:pt modelId="{B2104BB5-B10D-4691-8F84-DA8941AD5456}" type="pres">
      <dgm:prSet presAssocID="{223E7E58-B481-416C-BEEC-0C4D358C994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D13C29-79DB-43CF-A4A4-8889B2472B18}" type="pres">
      <dgm:prSet presAssocID="{223E7E58-B481-416C-BEEC-0C4D358C994F}" presName="fgShape" presStyleLbl="fgShp" presStyleIdx="0" presStyleCnt="1"/>
      <dgm:spPr/>
    </dgm:pt>
    <dgm:pt modelId="{9F444590-6162-4428-9003-E8A2A1E3450C}" type="pres">
      <dgm:prSet presAssocID="{223E7E58-B481-416C-BEEC-0C4D358C994F}" presName="linComp" presStyleCnt="0"/>
      <dgm:spPr/>
    </dgm:pt>
    <dgm:pt modelId="{39D7971A-7874-4E4E-8982-858E3EED57DB}" type="pres">
      <dgm:prSet presAssocID="{2968520B-7AFF-4856-ABA1-DEA6123E5546}" presName="compNode" presStyleCnt="0"/>
      <dgm:spPr/>
    </dgm:pt>
    <dgm:pt modelId="{03BAE5BA-F41E-4687-A5B3-CD4D8CFA2511}" type="pres">
      <dgm:prSet presAssocID="{2968520B-7AFF-4856-ABA1-DEA6123E5546}" presName="bkgdShape" presStyleLbl="node1" presStyleIdx="0" presStyleCnt="4"/>
      <dgm:spPr/>
      <dgm:t>
        <a:bodyPr/>
        <a:lstStyle/>
        <a:p>
          <a:endParaRPr lang="ru-RU"/>
        </a:p>
      </dgm:t>
    </dgm:pt>
    <dgm:pt modelId="{212D1DD4-E495-4381-ABFB-09ACC574CCF4}" type="pres">
      <dgm:prSet presAssocID="{2968520B-7AFF-4856-ABA1-DEA6123E5546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88574-F106-44A4-BA43-79109EDA0635}" type="pres">
      <dgm:prSet presAssocID="{2968520B-7AFF-4856-ABA1-DEA6123E5546}" presName="invisiNode" presStyleLbl="node1" presStyleIdx="0" presStyleCnt="4"/>
      <dgm:spPr/>
    </dgm:pt>
    <dgm:pt modelId="{B1261C28-1831-4690-B92B-E716946B6373}" type="pres">
      <dgm:prSet presAssocID="{2968520B-7AFF-4856-ABA1-DEA6123E5546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721F73D-7827-4DA1-98CE-149FD99ADF17}" type="pres">
      <dgm:prSet presAssocID="{4BD55CC6-7EE7-4252-8781-956EB919F93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4E41CD7-F330-4DC1-9283-12B9EABD5D18}" type="pres">
      <dgm:prSet presAssocID="{84019815-6115-4C8C-A6E9-8079624CC09B}" presName="compNode" presStyleCnt="0"/>
      <dgm:spPr/>
    </dgm:pt>
    <dgm:pt modelId="{1AD6507F-EDEF-4CF8-90F9-272016C35BF4}" type="pres">
      <dgm:prSet presAssocID="{84019815-6115-4C8C-A6E9-8079624CC09B}" presName="bkgdShape" presStyleLbl="node1" presStyleIdx="1" presStyleCnt="4"/>
      <dgm:spPr/>
      <dgm:t>
        <a:bodyPr/>
        <a:lstStyle/>
        <a:p>
          <a:endParaRPr lang="ru-RU"/>
        </a:p>
      </dgm:t>
    </dgm:pt>
    <dgm:pt modelId="{EAD53AE4-1BA9-44AD-94B6-FE59F8E34BD7}" type="pres">
      <dgm:prSet presAssocID="{84019815-6115-4C8C-A6E9-8079624CC09B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29FB9A-6C35-41E0-BC8B-AA38824C18C7}" type="pres">
      <dgm:prSet presAssocID="{84019815-6115-4C8C-A6E9-8079624CC09B}" presName="invisiNode" presStyleLbl="node1" presStyleIdx="1" presStyleCnt="4"/>
      <dgm:spPr/>
    </dgm:pt>
    <dgm:pt modelId="{28C10D43-D95F-49D0-88A1-8386E828B1F7}" type="pres">
      <dgm:prSet presAssocID="{84019815-6115-4C8C-A6E9-8079624CC09B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DA219E7-D395-4D5C-9D3C-303ECFF72D48}" type="pres">
      <dgm:prSet presAssocID="{E31FC4D5-3E40-4358-8472-7EACCCE0C1F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ADB8225-2BA9-4643-BD1B-CD08B8F923DE}" type="pres">
      <dgm:prSet presAssocID="{E7CF153C-9B3C-4D85-BD8B-A2BF39203701}" presName="compNode" presStyleCnt="0"/>
      <dgm:spPr/>
    </dgm:pt>
    <dgm:pt modelId="{BF624C23-22B7-4759-BBA6-618683AB9469}" type="pres">
      <dgm:prSet presAssocID="{E7CF153C-9B3C-4D85-BD8B-A2BF39203701}" presName="bkgdShape" presStyleLbl="node1" presStyleIdx="2" presStyleCnt="4"/>
      <dgm:spPr/>
      <dgm:t>
        <a:bodyPr/>
        <a:lstStyle/>
        <a:p>
          <a:endParaRPr lang="ru-RU"/>
        </a:p>
      </dgm:t>
    </dgm:pt>
    <dgm:pt modelId="{3649FD00-11E6-40E6-AA9C-7152493AD21F}" type="pres">
      <dgm:prSet presAssocID="{E7CF153C-9B3C-4D85-BD8B-A2BF39203701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86564E-B97C-432E-BE93-EDEF4EC877AD}" type="pres">
      <dgm:prSet presAssocID="{E7CF153C-9B3C-4D85-BD8B-A2BF39203701}" presName="invisiNode" presStyleLbl="node1" presStyleIdx="2" presStyleCnt="4"/>
      <dgm:spPr/>
    </dgm:pt>
    <dgm:pt modelId="{634A2A28-80B0-4D7E-8F61-D4177EF60807}" type="pres">
      <dgm:prSet presAssocID="{E7CF153C-9B3C-4D85-BD8B-A2BF39203701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748B9AA-2E57-4EEC-9B5F-FC902045EA5F}" type="pres">
      <dgm:prSet presAssocID="{29C1F1D1-B34F-4021-92EF-08B1C6761B4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F5A7961-F45C-4B8A-B862-C546805F0592}" type="pres">
      <dgm:prSet presAssocID="{3FA943F6-CA32-45DA-BC00-7858E44DDED5}" presName="compNode" presStyleCnt="0"/>
      <dgm:spPr/>
    </dgm:pt>
    <dgm:pt modelId="{9A946B32-7156-47DE-9C91-16D8CBF56E19}" type="pres">
      <dgm:prSet presAssocID="{3FA943F6-CA32-45DA-BC00-7858E44DDED5}" presName="bkgdShape" presStyleLbl="node1" presStyleIdx="3" presStyleCnt="4"/>
      <dgm:spPr/>
      <dgm:t>
        <a:bodyPr/>
        <a:lstStyle/>
        <a:p>
          <a:endParaRPr lang="ru-RU"/>
        </a:p>
      </dgm:t>
    </dgm:pt>
    <dgm:pt modelId="{D166C956-A406-46E7-9E73-4CEA39F1F344}" type="pres">
      <dgm:prSet presAssocID="{3FA943F6-CA32-45DA-BC00-7858E44DDED5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881DDF-55A8-4143-A539-8B70CC173AF9}" type="pres">
      <dgm:prSet presAssocID="{3FA943F6-CA32-45DA-BC00-7858E44DDED5}" presName="invisiNode" presStyleLbl="node1" presStyleIdx="3" presStyleCnt="4"/>
      <dgm:spPr/>
    </dgm:pt>
    <dgm:pt modelId="{51860CE5-BD7D-4F7E-B98E-E1BE0375DF0F}" type="pres">
      <dgm:prSet presAssocID="{3FA943F6-CA32-45DA-BC00-7858E44DDED5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ABB62A3-6717-4D72-8B63-E8976D3097DB}" srcId="{223E7E58-B481-416C-BEEC-0C4D358C994F}" destId="{84019815-6115-4C8C-A6E9-8079624CC09B}" srcOrd="1" destOrd="0" parTransId="{F7EE05C3-7F04-4849-AA11-C41C7FE8BBDB}" sibTransId="{E31FC4D5-3E40-4358-8472-7EACCCE0C1F5}"/>
    <dgm:cxn modelId="{C821F343-9C71-464B-849A-D56C41959C06}" type="presOf" srcId="{84019815-6115-4C8C-A6E9-8079624CC09B}" destId="{1AD6507F-EDEF-4CF8-90F9-272016C35BF4}" srcOrd="0" destOrd="0" presId="urn:microsoft.com/office/officeart/2005/8/layout/hList7"/>
    <dgm:cxn modelId="{3DEF0849-31BC-4BFF-8732-2956D01C5C4F}" type="presOf" srcId="{E31FC4D5-3E40-4358-8472-7EACCCE0C1F5}" destId="{0DA219E7-D395-4D5C-9D3C-303ECFF72D48}" srcOrd="0" destOrd="0" presId="urn:microsoft.com/office/officeart/2005/8/layout/hList7"/>
    <dgm:cxn modelId="{AD8C0A7C-48D0-4973-9B6B-F3A76C4903B2}" type="presOf" srcId="{3FA943F6-CA32-45DA-BC00-7858E44DDED5}" destId="{9A946B32-7156-47DE-9C91-16D8CBF56E19}" srcOrd="0" destOrd="0" presId="urn:microsoft.com/office/officeart/2005/8/layout/hList7"/>
    <dgm:cxn modelId="{F088BFDF-D07C-46C1-B615-6A178C1355E7}" type="presOf" srcId="{84019815-6115-4C8C-A6E9-8079624CC09B}" destId="{EAD53AE4-1BA9-44AD-94B6-FE59F8E34BD7}" srcOrd="1" destOrd="0" presId="urn:microsoft.com/office/officeart/2005/8/layout/hList7"/>
    <dgm:cxn modelId="{C8449E43-3912-4D86-BA3A-AFF8709001CA}" srcId="{223E7E58-B481-416C-BEEC-0C4D358C994F}" destId="{3FA943F6-CA32-45DA-BC00-7858E44DDED5}" srcOrd="3" destOrd="0" parTransId="{FEA06EEE-3AED-4885-8AE3-E16EF04EC65F}" sibTransId="{C3AB9C6D-AAE6-4EB9-B7EB-DA54590AF535}"/>
    <dgm:cxn modelId="{4EE56793-2C90-4A5D-8789-F467F63F5A5A}" type="presOf" srcId="{4BD55CC6-7EE7-4252-8781-956EB919F93A}" destId="{9721F73D-7827-4DA1-98CE-149FD99ADF17}" srcOrd="0" destOrd="0" presId="urn:microsoft.com/office/officeart/2005/8/layout/hList7"/>
    <dgm:cxn modelId="{CDB3606E-A51E-4246-A73D-51A27E73768B}" type="presOf" srcId="{223E7E58-B481-416C-BEEC-0C4D358C994F}" destId="{B2104BB5-B10D-4691-8F84-DA8941AD5456}" srcOrd="0" destOrd="0" presId="urn:microsoft.com/office/officeart/2005/8/layout/hList7"/>
    <dgm:cxn modelId="{5DB08E08-A2D3-4349-8469-B74F72368497}" srcId="{223E7E58-B481-416C-BEEC-0C4D358C994F}" destId="{E7CF153C-9B3C-4D85-BD8B-A2BF39203701}" srcOrd="2" destOrd="0" parTransId="{9311C7AD-7E71-4847-B256-6AAD8FE2E3CB}" sibTransId="{29C1F1D1-B34F-4021-92EF-08B1C6761B43}"/>
    <dgm:cxn modelId="{C6BD5C60-BEDD-4EEE-BD71-BCEB2617172F}" srcId="{223E7E58-B481-416C-BEEC-0C4D358C994F}" destId="{2968520B-7AFF-4856-ABA1-DEA6123E5546}" srcOrd="0" destOrd="0" parTransId="{7DA42398-FCEF-4BE8-813F-3151299F1F33}" sibTransId="{4BD55CC6-7EE7-4252-8781-956EB919F93A}"/>
    <dgm:cxn modelId="{D03032E4-CB24-479B-B8BD-1DE84A9DCACC}" type="presOf" srcId="{E7CF153C-9B3C-4D85-BD8B-A2BF39203701}" destId="{BF624C23-22B7-4759-BBA6-618683AB9469}" srcOrd="0" destOrd="0" presId="urn:microsoft.com/office/officeart/2005/8/layout/hList7"/>
    <dgm:cxn modelId="{A740D2F2-E727-4A27-A17D-B666BBFFFB1D}" type="presOf" srcId="{E7CF153C-9B3C-4D85-BD8B-A2BF39203701}" destId="{3649FD00-11E6-40E6-AA9C-7152493AD21F}" srcOrd="1" destOrd="0" presId="urn:microsoft.com/office/officeart/2005/8/layout/hList7"/>
    <dgm:cxn modelId="{2932220F-66D4-4354-9E18-8B7BED9B5E6A}" type="presOf" srcId="{2968520B-7AFF-4856-ABA1-DEA6123E5546}" destId="{03BAE5BA-F41E-4687-A5B3-CD4D8CFA2511}" srcOrd="0" destOrd="0" presId="urn:microsoft.com/office/officeart/2005/8/layout/hList7"/>
    <dgm:cxn modelId="{984ED8D6-30B6-4FB4-A9FC-2E26C6F10F48}" type="presOf" srcId="{3FA943F6-CA32-45DA-BC00-7858E44DDED5}" destId="{D166C956-A406-46E7-9E73-4CEA39F1F344}" srcOrd="1" destOrd="0" presId="urn:microsoft.com/office/officeart/2005/8/layout/hList7"/>
    <dgm:cxn modelId="{64A2FA87-5289-434C-9E2B-629F94796617}" type="presOf" srcId="{2968520B-7AFF-4856-ABA1-DEA6123E5546}" destId="{212D1DD4-E495-4381-ABFB-09ACC574CCF4}" srcOrd="1" destOrd="0" presId="urn:microsoft.com/office/officeart/2005/8/layout/hList7"/>
    <dgm:cxn modelId="{ED3CC924-5CFA-46C6-B60C-494C39B8AD67}" type="presOf" srcId="{29C1F1D1-B34F-4021-92EF-08B1C6761B43}" destId="{F748B9AA-2E57-4EEC-9B5F-FC902045EA5F}" srcOrd="0" destOrd="0" presId="urn:microsoft.com/office/officeart/2005/8/layout/hList7"/>
    <dgm:cxn modelId="{1742A1BF-9235-442B-8534-D188713ACD9C}" type="presParOf" srcId="{B2104BB5-B10D-4691-8F84-DA8941AD5456}" destId="{36D13C29-79DB-43CF-A4A4-8889B2472B18}" srcOrd="0" destOrd="0" presId="urn:microsoft.com/office/officeart/2005/8/layout/hList7"/>
    <dgm:cxn modelId="{421ACD42-5169-47D8-A748-C0BA093CC89C}" type="presParOf" srcId="{B2104BB5-B10D-4691-8F84-DA8941AD5456}" destId="{9F444590-6162-4428-9003-E8A2A1E3450C}" srcOrd="1" destOrd="0" presId="urn:microsoft.com/office/officeart/2005/8/layout/hList7"/>
    <dgm:cxn modelId="{E964835B-80F6-4916-9A32-926DD3AE3B26}" type="presParOf" srcId="{9F444590-6162-4428-9003-E8A2A1E3450C}" destId="{39D7971A-7874-4E4E-8982-858E3EED57DB}" srcOrd="0" destOrd="0" presId="urn:microsoft.com/office/officeart/2005/8/layout/hList7"/>
    <dgm:cxn modelId="{A79931E6-97B0-4E2A-AD5F-FB93BA22C5F4}" type="presParOf" srcId="{39D7971A-7874-4E4E-8982-858E3EED57DB}" destId="{03BAE5BA-F41E-4687-A5B3-CD4D8CFA2511}" srcOrd="0" destOrd="0" presId="urn:microsoft.com/office/officeart/2005/8/layout/hList7"/>
    <dgm:cxn modelId="{D2769575-ABDF-4F3C-BD9E-21AC68C7439C}" type="presParOf" srcId="{39D7971A-7874-4E4E-8982-858E3EED57DB}" destId="{212D1DD4-E495-4381-ABFB-09ACC574CCF4}" srcOrd="1" destOrd="0" presId="urn:microsoft.com/office/officeart/2005/8/layout/hList7"/>
    <dgm:cxn modelId="{65AC39ED-9FA9-4EC2-A54E-B4AE0BBE4466}" type="presParOf" srcId="{39D7971A-7874-4E4E-8982-858E3EED57DB}" destId="{71A88574-F106-44A4-BA43-79109EDA0635}" srcOrd="2" destOrd="0" presId="urn:microsoft.com/office/officeart/2005/8/layout/hList7"/>
    <dgm:cxn modelId="{AC704D3F-53A7-4EE9-A819-4638E6408C3E}" type="presParOf" srcId="{39D7971A-7874-4E4E-8982-858E3EED57DB}" destId="{B1261C28-1831-4690-B92B-E716946B6373}" srcOrd="3" destOrd="0" presId="urn:microsoft.com/office/officeart/2005/8/layout/hList7"/>
    <dgm:cxn modelId="{CB39F668-0E66-4743-87CE-BB6A74606930}" type="presParOf" srcId="{9F444590-6162-4428-9003-E8A2A1E3450C}" destId="{9721F73D-7827-4DA1-98CE-149FD99ADF17}" srcOrd="1" destOrd="0" presId="urn:microsoft.com/office/officeart/2005/8/layout/hList7"/>
    <dgm:cxn modelId="{379FF609-FEE4-4211-8ED9-1FD9ED1AD5FD}" type="presParOf" srcId="{9F444590-6162-4428-9003-E8A2A1E3450C}" destId="{B4E41CD7-F330-4DC1-9283-12B9EABD5D18}" srcOrd="2" destOrd="0" presId="urn:microsoft.com/office/officeart/2005/8/layout/hList7"/>
    <dgm:cxn modelId="{490A63F2-FD04-4457-8984-B494C10064C2}" type="presParOf" srcId="{B4E41CD7-F330-4DC1-9283-12B9EABD5D18}" destId="{1AD6507F-EDEF-4CF8-90F9-272016C35BF4}" srcOrd="0" destOrd="0" presId="urn:microsoft.com/office/officeart/2005/8/layout/hList7"/>
    <dgm:cxn modelId="{46BF8BC5-752C-40D6-B7AC-CB9FB13FF0E3}" type="presParOf" srcId="{B4E41CD7-F330-4DC1-9283-12B9EABD5D18}" destId="{EAD53AE4-1BA9-44AD-94B6-FE59F8E34BD7}" srcOrd="1" destOrd="0" presId="urn:microsoft.com/office/officeart/2005/8/layout/hList7"/>
    <dgm:cxn modelId="{6785848B-76C1-4BC3-BFA6-3F653CFB3CE2}" type="presParOf" srcId="{B4E41CD7-F330-4DC1-9283-12B9EABD5D18}" destId="{C429FB9A-6C35-41E0-BC8B-AA38824C18C7}" srcOrd="2" destOrd="0" presId="urn:microsoft.com/office/officeart/2005/8/layout/hList7"/>
    <dgm:cxn modelId="{F0B894D2-CFD4-435A-95DB-49068EF93B74}" type="presParOf" srcId="{B4E41CD7-F330-4DC1-9283-12B9EABD5D18}" destId="{28C10D43-D95F-49D0-88A1-8386E828B1F7}" srcOrd="3" destOrd="0" presId="urn:microsoft.com/office/officeart/2005/8/layout/hList7"/>
    <dgm:cxn modelId="{9DEAEE3C-1E68-4464-B26D-AB309D80BE11}" type="presParOf" srcId="{9F444590-6162-4428-9003-E8A2A1E3450C}" destId="{0DA219E7-D395-4D5C-9D3C-303ECFF72D48}" srcOrd="3" destOrd="0" presId="urn:microsoft.com/office/officeart/2005/8/layout/hList7"/>
    <dgm:cxn modelId="{55324809-277F-4657-BE40-0E12BC182787}" type="presParOf" srcId="{9F444590-6162-4428-9003-E8A2A1E3450C}" destId="{3ADB8225-2BA9-4643-BD1B-CD08B8F923DE}" srcOrd="4" destOrd="0" presId="urn:microsoft.com/office/officeart/2005/8/layout/hList7"/>
    <dgm:cxn modelId="{92D472CF-D3E1-4F64-913E-7757090A22AD}" type="presParOf" srcId="{3ADB8225-2BA9-4643-BD1B-CD08B8F923DE}" destId="{BF624C23-22B7-4759-BBA6-618683AB9469}" srcOrd="0" destOrd="0" presId="urn:microsoft.com/office/officeart/2005/8/layout/hList7"/>
    <dgm:cxn modelId="{FC4BE96B-FC62-44DE-9DDD-A194317F1A0D}" type="presParOf" srcId="{3ADB8225-2BA9-4643-BD1B-CD08B8F923DE}" destId="{3649FD00-11E6-40E6-AA9C-7152493AD21F}" srcOrd="1" destOrd="0" presId="urn:microsoft.com/office/officeart/2005/8/layout/hList7"/>
    <dgm:cxn modelId="{BB43A1D9-7B37-4071-A13B-2FC48808D912}" type="presParOf" srcId="{3ADB8225-2BA9-4643-BD1B-CD08B8F923DE}" destId="{EC86564E-B97C-432E-BE93-EDEF4EC877AD}" srcOrd="2" destOrd="0" presId="urn:microsoft.com/office/officeart/2005/8/layout/hList7"/>
    <dgm:cxn modelId="{2E591C8B-FF98-47D4-84F4-7FCB4A049414}" type="presParOf" srcId="{3ADB8225-2BA9-4643-BD1B-CD08B8F923DE}" destId="{634A2A28-80B0-4D7E-8F61-D4177EF60807}" srcOrd="3" destOrd="0" presId="urn:microsoft.com/office/officeart/2005/8/layout/hList7"/>
    <dgm:cxn modelId="{B043682A-7E07-46C2-B66C-EC839902E7C4}" type="presParOf" srcId="{9F444590-6162-4428-9003-E8A2A1E3450C}" destId="{F748B9AA-2E57-4EEC-9B5F-FC902045EA5F}" srcOrd="5" destOrd="0" presId="urn:microsoft.com/office/officeart/2005/8/layout/hList7"/>
    <dgm:cxn modelId="{F01EF56F-460A-4C7F-AFA2-0A7C2239B972}" type="presParOf" srcId="{9F444590-6162-4428-9003-E8A2A1E3450C}" destId="{5F5A7961-F45C-4B8A-B862-C546805F0592}" srcOrd="6" destOrd="0" presId="urn:microsoft.com/office/officeart/2005/8/layout/hList7"/>
    <dgm:cxn modelId="{4E9301E3-7B58-406D-BED6-50B5996F5832}" type="presParOf" srcId="{5F5A7961-F45C-4B8A-B862-C546805F0592}" destId="{9A946B32-7156-47DE-9C91-16D8CBF56E19}" srcOrd="0" destOrd="0" presId="urn:microsoft.com/office/officeart/2005/8/layout/hList7"/>
    <dgm:cxn modelId="{2ED42D86-7702-4BCB-98BF-B1C188EC44DD}" type="presParOf" srcId="{5F5A7961-F45C-4B8A-B862-C546805F0592}" destId="{D166C956-A406-46E7-9E73-4CEA39F1F344}" srcOrd="1" destOrd="0" presId="urn:microsoft.com/office/officeart/2005/8/layout/hList7"/>
    <dgm:cxn modelId="{2BEB6BDB-7CA2-4E32-A223-382F0F7685E7}" type="presParOf" srcId="{5F5A7961-F45C-4B8A-B862-C546805F0592}" destId="{7D881DDF-55A8-4143-A539-8B70CC173AF9}" srcOrd="2" destOrd="0" presId="urn:microsoft.com/office/officeart/2005/8/layout/hList7"/>
    <dgm:cxn modelId="{FE18D5CC-6726-4BC5-BE36-E4B07F997CC4}" type="presParOf" srcId="{5F5A7961-F45C-4B8A-B862-C546805F0592}" destId="{51860CE5-BD7D-4F7E-B98E-E1BE0375DF0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404F01A-577C-41D9-B7E5-CC0B8F37AD35}" type="doc">
      <dgm:prSet loTypeId="urn:microsoft.com/office/officeart/2005/8/layout/p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69D24E1-A26E-4B9D-B7E3-612250CBA500}">
      <dgm:prSet phldrT="[Текст]" custT="1"/>
      <dgm:spPr/>
      <dgm:t>
        <a:bodyPr/>
        <a:lstStyle/>
        <a:p>
          <a:r>
            <a:rPr lang="ru-RU" sz="1400" dirty="0"/>
            <a:t> </a:t>
          </a:r>
          <a:r>
            <a:rPr lang="ru-RU" sz="1400" b="1" dirty="0">
              <a:solidFill>
                <a:schemeClr val="accent5"/>
              </a:solidFill>
            </a:rPr>
            <a:t>ДВН</a:t>
          </a:r>
        </a:p>
        <a:p>
          <a:r>
            <a:rPr lang="ru-RU" sz="1400" dirty="0"/>
            <a:t>Все граждане </a:t>
          </a:r>
          <a:br>
            <a:rPr lang="ru-RU" sz="1400" dirty="0"/>
          </a:br>
          <a:r>
            <a:rPr lang="ru-RU" sz="1400" dirty="0"/>
            <a:t>в возрасте: </a:t>
          </a:r>
          <a:endParaRPr lang="ru-RU" sz="1400" b="1" dirty="0">
            <a:solidFill>
              <a:srgbClr val="C00000"/>
            </a:solidFill>
          </a:endParaRPr>
        </a:p>
      </dgm:t>
    </dgm:pt>
    <dgm:pt modelId="{6A4B6163-417A-432C-879E-D8D83E950346}" type="parTrans" cxnId="{F4DE1E05-85C9-4A60-8CB5-6B2B23D0ECE4}">
      <dgm:prSet/>
      <dgm:spPr/>
      <dgm:t>
        <a:bodyPr/>
        <a:lstStyle/>
        <a:p>
          <a:endParaRPr lang="ru-RU" sz="1400"/>
        </a:p>
      </dgm:t>
    </dgm:pt>
    <dgm:pt modelId="{DA7B9F1D-91C2-4AFE-9969-C26273EB0218}" type="sibTrans" cxnId="{F4DE1E05-85C9-4A60-8CB5-6B2B23D0ECE4}">
      <dgm:prSet/>
      <dgm:spPr/>
      <dgm:t>
        <a:bodyPr/>
        <a:lstStyle/>
        <a:p>
          <a:endParaRPr lang="ru-RU" sz="1400"/>
        </a:p>
      </dgm:t>
    </dgm:pt>
    <dgm:pt modelId="{A48F075E-1DAA-48BE-AF5E-DACDE7FA2072}">
      <dgm:prSet phldrT="[Текст]" custT="1"/>
      <dgm:spPr/>
      <dgm:t>
        <a:bodyPr/>
        <a:lstStyle/>
        <a:p>
          <a:r>
            <a:rPr lang="ru-RU" sz="1400" dirty="0"/>
            <a:t>18-39 лет - 1 раз </a:t>
          </a:r>
          <a:r>
            <a:rPr lang="ru-RU" sz="1400" dirty="0" smtClean="0"/>
            <a:t>в </a:t>
          </a:r>
          <a:r>
            <a:rPr lang="ru-RU" sz="1400" dirty="0"/>
            <a:t>3 года</a:t>
          </a:r>
        </a:p>
      </dgm:t>
    </dgm:pt>
    <dgm:pt modelId="{E5D5142E-F2FF-4497-90B5-4BA1F96F3DE8}" type="parTrans" cxnId="{A62D18D6-FEE1-4C92-905E-DFA2719AFDB6}">
      <dgm:prSet/>
      <dgm:spPr/>
      <dgm:t>
        <a:bodyPr/>
        <a:lstStyle/>
        <a:p>
          <a:endParaRPr lang="ru-RU" sz="1400"/>
        </a:p>
      </dgm:t>
    </dgm:pt>
    <dgm:pt modelId="{BB789B08-7327-49C4-B0FE-CB806324F0DB}" type="sibTrans" cxnId="{A62D18D6-FEE1-4C92-905E-DFA2719AFDB6}">
      <dgm:prSet/>
      <dgm:spPr/>
      <dgm:t>
        <a:bodyPr/>
        <a:lstStyle/>
        <a:p>
          <a:endParaRPr lang="ru-RU" sz="1400"/>
        </a:p>
      </dgm:t>
    </dgm:pt>
    <dgm:pt modelId="{B4E04B35-5570-415C-871D-62265A6DCFA2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5"/>
              </a:solidFill>
            </a:rPr>
            <a:t>ПМО</a:t>
          </a:r>
        </a:p>
        <a:p>
          <a:r>
            <a:rPr lang="ru-RU" sz="1400" dirty="0"/>
            <a:t>Все граждане </a:t>
          </a:r>
          <a:br>
            <a:rPr lang="ru-RU" sz="1400" dirty="0"/>
          </a:br>
          <a:r>
            <a:rPr lang="ru-RU" sz="1400" dirty="0"/>
            <a:t>в возрасте 19-38 лет </a:t>
          </a:r>
          <a:r>
            <a:rPr lang="ru-RU" sz="1400" dirty="0" smtClean="0"/>
            <a:t>в </a:t>
          </a:r>
          <a:r>
            <a:rPr lang="ru-RU" sz="1400" dirty="0"/>
            <a:t>промежутках между ДВН:</a:t>
          </a:r>
          <a:endParaRPr lang="ru-RU" sz="1400" b="1" dirty="0">
            <a:solidFill>
              <a:srgbClr val="C00000"/>
            </a:solidFill>
          </a:endParaRPr>
        </a:p>
      </dgm:t>
    </dgm:pt>
    <dgm:pt modelId="{217C8134-BCDF-4B4B-88E2-BB9F141AAAF4}" type="parTrans" cxnId="{393B9554-319A-4022-94CD-09C6DEC4A859}">
      <dgm:prSet/>
      <dgm:spPr/>
      <dgm:t>
        <a:bodyPr/>
        <a:lstStyle/>
        <a:p>
          <a:endParaRPr lang="ru-RU" sz="1400"/>
        </a:p>
      </dgm:t>
    </dgm:pt>
    <dgm:pt modelId="{20094D8F-B662-4479-8355-DEF5B167277A}" type="sibTrans" cxnId="{393B9554-319A-4022-94CD-09C6DEC4A859}">
      <dgm:prSet/>
      <dgm:spPr/>
      <dgm:t>
        <a:bodyPr/>
        <a:lstStyle/>
        <a:p>
          <a:endParaRPr lang="ru-RU" sz="1400"/>
        </a:p>
      </dgm:t>
    </dgm:pt>
    <dgm:pt modelId="{B54CDD98-BC48-48EE-A4A7-0D1E3A465947}">
      <dgm:prSet phldrT="[Текст]" custT="1"/>
      <dgm:spPr/>
      <dgm:t>
        <a:bodyPr/>
        <a:lstStyle/>
        <a:p>
          <a:r>
            <a:rPr lang="ru-RU" sz="1400" dirty="0"/>
            <a:t>ежегодно</a:t>
          </a:r>
        </a:p>
      </dgm:t>
    </dgm:pt>
    <dgm:pt modelId="{93DDF284-7CE9-48CC-8D4F-2DFA710EF15F}" type="parTrans" cxnId="{1B91D88B-7FC4-41D2-802E-27A3732ED6F6}">
      <dgm:prSet/>
      <dgm:spPr/>
      <dgm:t>
        <a:bodyPr/>
        <a:lstStyle/>
        <a:p>
          <a:endParaRPr lang="ru-RU" sz="1400"/>
        </a:p>
      </dgm:t>
    </dgm:pt>
    <dgm:pt modelId="{DD52A1A4-C71D-495F-B75B-251DE4885A81}" type="sibTrans" cxnId="{1B91D88B-7FC4-41D2-802E-27A3732ED6F6}">
      <dgm:prSet/>
      <dgm:spPr/>
      <dgm:t>
        <a:bodyPr/>
        <a:lstStyle/>
        <a:p>
          <a:endParaRPr lang="ru-RU" sz="1400"/>
        </a:p>
      </dgm:t>
    </dgm:pt>
    <dgm:pt modelId="{169B6229-5A3B-4AA9-B73F-0D7FE45F4A11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5"/>
              </a:solidFill>
            </a:rPr>
            <a:t>Обследование в Центре </a:t>
          </a:r>
          <a:r>
            <a:rPr lang="ru-RU" sz="1400" b="1" dirty="0">
              <a:solidFill>
                <a:schemeClr val="accent5"/>
              </a:solidFill>
            </a:rPr>
            <a:t>здоровья</a:t>
          </a:r>
        </a:p>
      </dgm:t>
    </dgm:pt>
    <dgm:pt modelId="{F5C76333-6A50-45BC-99B1-0DB3034A6A36}" type="parTrans" cxnId="{CBC3BA62-A4BA-4BC0-846A-F2E5B9D3F109}">
      <dgm:prSet/>
      <dgm:spPr/>
      <dgm:t>
        <a:bodyPr/>
        <a:lstStyle/>
        <a:p>
          <a:endParaRPr lang="ru-RU" sz="1400"/>
        </a:p>
      </dgm:t>
    </dgm:pt>
    <dgm:pt modelId="{1BEE5D2B-D5FC-4027-86F0-7CCD22953119}" type="sibTrans" cxnId="{CBC3BA62-A4BA-4BC0-846A-F2E5B9D3F109}">
      <dgm:prSet/>
      <dgm:spPr/>
      <dgm:t>
        <a:bodyPr/>
        <a:lstStyle/>
        <a:p>
          <a:endParaRPr lang="ru-RU" sz="1400"/>
        </a:p>
      </dgm:t>
    </dgm:pt>
    <dgm:pt modelId="{10960654-CC24-48B5-8E79-5BC41DC2BABA}">
      <dgm:prSet phldrT="[Текст]" custT="1"/>
      <dgm:spPr/>
      <dgm:t>
        <a:bodyPr/>
        <a:lstStyle/>
        <a:p>
          <a:r>
            <a:rPr lang="ru-RU" sz="1400" dirty="0"/>
            <a:t>Все граждане ежегодно</a:t>
          </a:r>
        </a:p>
      </dgm:t>
    </dgm:pt>
    <dgm:pt modelId="{D1F29A85-1A48-469B-86D2-2ABA5C1D0934}" type="parTrans" cxnId="{EDD85E42-30C2-4CF7-9ECC-38B06C292DB6}">
      <dgm:prSet/>
      <dgm:spPr/>
      <dgm:t>
        <a:bodyPr/>
        <a:lstStyle/>
        <a:p>
          <a:endParaRPr lang="ru-RU" sz="1400"/>
        </a:p>
      </dgm:t>
    </dgm:pt>
    <dgm:pt modelId="{84AF50C7-CA34-49D3-BBEF-2C087EC4A054}" type="sibTrans" cxnId="{EDD85E42-30C2-4CF7-9ECC-38B06C292DB6}">
      <dgm:prSet/>
      <dgm:spPr/>
      <dgm:t>
        <a:bodyPr/>
        <a:lstStyle/>
        <a:p>
          <a:endParaRPr lang="ru-RU" sz="1400"/>
        </a:p>
      </dgm:t>
    </dgm:pt>
    <dgm:pt modelId="{4C14525A-735C-4605-AD7E-A57F2E478804}">
      <dgm:prSet phldrT="[Текст]" custT="1"/>
      <dgm:spPr/>
      <dgm:t>
        <a:bodyPr/>
        <a:lstStyle/>
        <a:p>
          <a:r>
            <a:rPr lang="ru-RU" sz="1400" dirty="0"/>
            <a:t> 40 лет </a:t>
          </a:r>
          <a:r>
            <a:rPr lang="ru-RU" sz="1400" dirty="0" smtClean="0"/>
            <a:t>и старше - ежегодно</a:t>
          </a:r>
          <a:endParaRPr lang="ru-RU" sz="1400" dirty="0"/>
        </a:p>
      </dgm:t>
    </dgm:pt>
    <dgm:pt modelId="{41AD48B6-ED26-427F-A14C-8DC603A9A3F2}" type="parTrans" cxnId="{E9953956-A33A-47DA-8A70-ACED75A58E18}">
      <dgm:prSet/>
      <dgm:spPr/>
      <dgm:t>
        <a:bodyPr/>
        <a:lstStyle/>
        <a:p>
          <a:endParaRPr lang="ru-RU" sz="1400"/>
        </a:p>
      </dgm:t>
    </dgm:pt>
    <dgm:pt modelId="{CF26EB55-BA8A-48F7-A3C8-533BE161D95D}" type="sibTrans" cxnId="{E9953956-A33A-47DA-8A70-ACED75A58E18}">
      <dgm:prSet/>
      <dgm:spPr/>
      <dgm:t>
        <a:bodyPr/>
        <a:lstStyle/>
        <a:p>
          <a:endParaRPr lang="ru-RU" sz="1400"/>
        </a:p>
      </dgm:t>
    </dgm:pt>
    <dgm:pt modelId="{148546CD-6358-488B-9B04-DAC1E4BAA29D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accent5"/>
              </a:solidFill>
            </a:rPr>
            <a:t>Кабинеты раннего выявления ОЗ</a:t>
          </a:r>
        </a:p>
      </dgm:t>
    </dgm:pt>
    <dgm:pt modelId="{597EEEF5-FB41-42BC-8AD3-E0B4BC605106}" type="parTrans" cxnId="{B7B5C79D-851F-48A7-98A7-C5C558C6B8DF}">
      <dgm:prSet/>
      <dgm:spPr/>
      <dgm:t>
        <a:bodyPr/>
        <a:lstStyle/>
        <a:p>
          <a:endParaRPr lang="ru-RU" sz="1400"/>
        </a:p>
      </dgm:t>
    </dgm:pt>
    <dgm:pt modelId="{51E13AE8-B000-426A-9CD9-064E0B5996A7}" type="sibTrans" cxnId="{B7B5C79D-851F-48A7-98A7-C5C558C6B8DF}">
      <dgm:prSet/>
      <dgm:spPr/>
      <dgm:t>
        <a:bodyPr/>
        <a:lstStyle/>
        <a:p>
          <a:endParaRPr lang="ru-RU" sz="1400"/>
        </a:p>
      </dgm:t>
    </dgm:pt>
    <dgm:pt modelId="{D2E33BE7-FFE7-49CF-A1E3-82E1ADB59EE1}">
      <dgm:prSet phldrT="[Текст]" custT="1"/>
      <dgm:spPr/>
      <dgm:t>
        <a:bodyPr/>
        <a:lstStyle/>
        <a:p>
          <a:r>
            <a:rPr lang="ru-RU" sz="1400" dirty="0"/>
            <a:t>Все граждане ежегодно</a:t>
          </a:r>
        </a:p>
      </dgm:t>
    </dgm:pt>
    <dgm:pt modelId="{F71BEEAA-2355-4223-8932-1E9FA0F75F45}" type="parTrans" cxnId="{7D8C2248-25FF-40C1-96A3-1C9B2B169C55}">
      <dgm:prSet/>
      <dgm:spPr/>
      <dgm:t>
        <a:bodyPr/>
        <a:lstStyle/>
        <a:p>
          <a:endParaRPr lang="ru-RU" sz="1400"/>
        </a:p>
      </dgm:t>
    </dgm:pt>
    <dgm:pt modelId="{60EBE1B8-2295-471B-89E4-F5EDE68ED135}" type="sibTrans" cxnId="{7D8C2248-25FF-40C1-96A3-1C9B2B169C55}">
      <dgm:prSet/>
      <dgm:spPr/>
      <dgm:t>
        <a:bodyPr/>
        <a:lstStyle/>
        <a:p>
          <a:endParaRPr lang="ru-RU" sz="1400"/>
        </a:p>
      </dgm:t>
    </dgm:pt>
    <dgm:pt modelId="{D5293A41-7484-4D88-8D97-2D1CC5238BAF}" type="pres">
      <dgm:prSet presAssocID="{2404F01A-577C-41D9-B7E5-CC0B8F37AD3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EE3D57-F2DF-45B9-AC0D-E0DF581384BF}" type="pres">
      <dgm:prSet presAssocID="{2404F01A-577C-41D9-B7E5-CC0B8F37AD35}" presName="bkgdShp" presStyleLbl="alignAccFollowNode1" presStyleIdx="0" presStyleCnt="1"/>
      <dgm:spPr/>
    </dgm:pt>
    <dgm:pt modelId="{1C0B4AF5-C658-4548-9966-96B2A96367F8}" type="pres">
      <dgm:prSet presAssocID="{2404F01A-577C-41D9-B7E5-CC0B8F37AD35}" presName="linComp" presStyleCnt="0"/>
      <dgm:spPr/>
    </dgm:pt>
    <dgm:pt modelId="{30F07E30-4243-4A7A-B645-A63B1A65B487}" type="pres">
      <dgm:prSet presAssocID="{969D24E1-A26E-4B9D-B7E3-612250CBA500}" presName="compNode" presStyleCnt="0"/>
      <dgm:spPr/>
    </dgm:pt>
    <dgm:pt modelId="{A3CCED8A-15ED-4B2C-902A-0F81B10F9CB0}" type="pres">
      <dgm:prSet presAssocID="{969D24E1-A26E-4B9D-B7E3-612250CBA50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34EC0-ACB5-4737-8426-F97EE7D9AEF5}" type="pres">
      <dgm:prSet presAssocID="{969D24E1-A26E-4B9D-B7E3-612250CBA500}" presName="invisiNode" presStyleLbl="node1" presStyleIdx="0" presStyleCnt="4"/>
      <dgm:spPr/>
    </dgm:pt>
    <dgm:pt modelId="{5972E42A-E63E-4BBA-B01F-8F94E5B850A0}" type="pres">
      <dgm:prSet presAssocID="{969D24E1-A26E-4B9D-B7E3-612250CBA500}" presName="imagNode" presStyleLbl="fgImgPlace1" presStyleIdx="0" presStyleCnt="4"/>
      <dgm:spPr>
        <a:blipFill dpi="0" rotWithShape="1">
          <a:blip xmlns:r="http://schemas.openxmlformats.org/officeDocument/2006/relationships" r:embed="rId1"/>
          <a:srcRect/>
          <a:stretch>
            <a:fillRect t="-21000" b="-14000"/>
          </a:stretch>
        </a:blipFill>
      </dgm:spPr>
    </dgm:pt>
    <dgm:pt modelId="{A80F18C5-6DEB-422B-BBCA-5F52D89EEC54}" type="pres">
      <dgm:prSet presAssocID="{DA7B9F1D-91C2-4AFE-9969-C26273EB021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DC14364-26B6-45F2-9955-3841E78588E0}" type="pres">
      <dgm:prSet presAssocID="{B4E04B35-5570-415C-871D-62265A6DCFA2}" presName="compNode" presStyleCnt="0"/>
      <dgm:spPr/>
    </dgm:pt>
    <dgm:pt modelId="{45B77817-04D4-4FB2-8B1D-A58C1EDDE4AE}" type="pres">
      <dgm:prSet presAssocID="{B4E04B35-5570-415C-871D-62265A6DCFA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7B600-2732-4F5F-B8A7-5C371931ADE0}" type="pres">
      <dgm:prSet presAssocID="{B4E04B35-5570-415C-871D-62265A6DCFA2}" presName="invisiNode" presStyleLbl="node1" presStyleIdx="1" presStyleCnt="4"/>
      <dgm:spPr/>
    </dgm:pt>
    <dgm:pt modelId="{07485417-8D9C-4BD0-9570-3A6F6CDBC858}" type="pres">
      <dgm:prSet presAssocID="{B4E04B35-5570-415C-871D-62265A6DCFA2}" presName="imagNode" presStyleLbl="fgImgPlace1" presStyleIdx="1" presStyleCnt="4"/>
      <dgm:spPr>
        <a:blipFill dpi="0" rotWithShape="1">
          <a:blip xmlns:r="http://schemas.openxmlformats.org/officeDocument/2006/relationships" r:embed="rId2"/>
          <a:srcRect/>
          <a:stretch>
            <a:fillRect r="2000"/>
          </a:stretch>
        </a:blipFill>
      </dgm:spPr>
    </dgm:pt>
    <dgm:pt modelId="{45A29DD5-0146-4182-9897-B154D4001552}" type="pres">
      <dgm:prSet presAssocID="{20094D8F-B662-4479-8355-DEF5B167277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A09F6B0-D8A7-4D73-ADC7-AFB8CDD553D0}" type="pres">
      <dgm:prSet presAssocID="{169B6229-5A3B-4AA9-B73F-0D7FE45F4A11}" presName="compNode" presStyleCnt="0"/>
      <dgm:spPr/>
    </dgm:pt>
    <dgm:pt modelId="{B9B4CD79-F5C0-4775-8F9B-7765C9F03C7D}" type="pres">
      <dgm:prSet presAssocID="{169B6229-5A3B-4AA9-B73F-0D7FE45F4A1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36F4E-7925-496C-81D4-046EA63848D4}" type="pres">
      <dgm:prSet presAssocID="{169B6229-5A3B-4AA9-B73F-0D7FE45F4A11}" presName="invisiNode" presStyleLbl="node1" presStyleIdx="2" presStyleCnt="4"/>
      <dgm:spPr/>
    </dgm:pt>
    <dgm:pt modelId="{354640E3-087E-4FBF-A696-F712B4AA421A}" type="pres">
      <dgm:prSet presAssocID="{169B6229-5A3B-4AA9-B73F-0D7FE45F4A11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23F88BD-69EE-441F-A1C1-BCF870E70A3D}" type="pres">
      <dgm:prSet presAssocID="{1BEE5D2B-D5FC-4027-86F0-7CCD2295311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311E2E3-043C-43EF-8AE5-5A46A0406B1A}" type="pres">
      <dgm:prSet presAssocID="{148546CD-6358-488B-9B04-DAC1E4BAA29D}" presName="compNode" presStyleCnt="0"/>
      <dgm:spPr/>
    </dgm:pt>
    <dgm:pt modelId="{3B98E9AF-675A-4AEB-BD00-C53CB2464D96}" type="pres">
      <dgm:prSet presAssocID="{148546CD-6358-488B-9B04-DAC1E4BAA29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521E7-35E1-4E8D-8470-E37A00551EA3}" type="pres">
      <dgm:prSet presAssocID="{148546CD-6358-488B-9B04-DAC1E4BAA29D}" presName="invisiNode" presStyleLbl="node1" presStyleIdx="3" presStyleCnt="4"/>
      <dgm:spPr/>
    </dgm:pt>
    <dgm:pt modelId="{3AB2ABB6-F046-4CA0-8FF6-F60F05B55A36}" type="pres">
      <dgm:prSet presAssocID="{148546CD-6358-488B-9B04-DAC1E4BAA29D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2000" b="-2000"/>
          </a:stretch>
        </a:blipFill>
      </dgm:spPr>
    </dgm:pt>
  </dgm:ptLst>
  <dgm:cxnLst>
    <dgm:cxn modelId="{CBC3BA62-A4BA-4BC0-846A-F2E5B9D3F109}" srcId="{2404F01A-577C-41D9-B7E5-CC0B8F37AD35}" destId="{169B6229-5A3B-4AA9-B73F-0D7FE45F4A11}" srcOrd="2" destOrd="0" parTransId="{F5C76333-6A50-45BC-99B1-0DB3034A6A36}" sibTransId="{1BEE5D2B-D5FC-4027-86F0-7CCD22953119}"/>
    <dgm:cxn modelId="{5F2BA361-92C9-463C-B70D-81CD2E527177}" type="presOf" srcId="{1BEE5D2B-D5FC-4027-86F0-7CCD22953119}" destId="{D23F88BD-69EE-441F-A1C1-BCF870E70A3D}" srcOrd="0" destOrd="0" presId="urn:microsoft.com/office/officeart/2005/8/layout/pList2"/>
    <dgm:cxn modelId="{A62D18D6-FEE1-4C92-905E-DFA2719AFDB6}" srcId="{969D24E1-A26E-4B9D-B7E3-612250CBA500}" destId="{A48F075E-1DAA-48BE-AF5E-DACDE7FA2072}" srcOrd="0" destOrd="0" parTransId="{E5D5142E-F2FF-4497-90B5-4BA1F96F3DE8}" sibTransId="{BB789B08-7327-49C4-B0FE-CB806324F0DB}"/>
    <dgm:cxn modelId="{EDD85E42-30C2-4CF7-9ECC-38B06C292DB6}" srcId="{169B6229-5A3B-4AA9-B73F-0D7FE45F4A11}" destId="{10960654-CC24-48B5-8E79-5BC41DC2BABA}" srcOrd="0" destOrd="0" parTransId="{D1F29A85-1A48-469B-86D2-2ABA5C1D0934}" sibTransId="{84AF50C7-CA34-49D3-BBEF-2C087EC4A054}"/>
    <dgm:cxn modelId="{B7B5C79D-851F-48A7-98A7-C5C558C6B8DF}" srcId="{2404F01A-577C-41D9-B7E5-CC0B8F37AD35}" destId="{148546CD-6358-488B-9B04-DAC1E4BAA29D}" srcOrd="3" destOrd="0" parTransId="{597EEEF5-FB41-42BC-8AD3-E0B4BC605106}" sibTransId="{51E13AE8-B000-426A-9CD9-064E0B5996A7}"/>
    <dgm:cxn modelId="{83C33DB9-89B8-4B28-B24F-8FFA18D6385E}" type="presOf" srcId="{4C14525A-735C-4605-AD7E-A57F2E478804}" destId="{A3CCED8A-15ED-4B2C-902A-0F81B10F9CB0}" srcOrd="0" destOrd="2" presId="urn:microsoft.com/office/officeart/2005/8/layout/pList2"/>
    <dgm:cxn modelId="{894014CD-E780-44C5-B641-51863D64EDEF}" type="presOf" srcId="{B54CDD98-BC48-48EE-A4A7-0D1E3A465947}" destId="{45B77817-04D4-4FB2-8B1D-A58C1EDDE4AE}" srcOrd="0" destOrd="1" presId="urn:microsoft.com/office/officeart/2005/8/layout/pList2"/>
    <dgm:cxn modelId="{E36EDEC8-D35A-4A14-91DE-AE6B4378A7AA}" type="presOf" srcId="{2404F01A-577C-41D9-B7E5-CC0B8F37AD35}" destId="{D5293A41-7484-4D88-8D97-2D1CC5238BAF}" srcOrd="0" destOrd="0" presId="urn:microsoft.com/office/officeart/2005/8/layout/pList2"/>
    <dgm:cxn modelId="{F0C647FD-1F52-4B4D-B8B4-B64932360DB9}" type="presOf" srcId="{148546CD-6358-488B-9B04-DAC1E4BAA29D}" destId="{3B98E9AF-675A-4AEB-BD00-C53CB2464D96}" srcOrd="0" destOrd="0" presId="urn:microsoft.com/office/officeart/2005/8/layout/pList2"/>
    <dgm:cxn modelId="{BC5AB43A-6760-4FBE-97C7-9B770871AC5A}" type="presOf" srcId="{DA7B9F1D-91C2-4AFE-9969-C26273EB0218}" destId="{A80F18C5-6DEB-422B-BBCA-5F52D89EEC54}" srcOrd="0" destOrd="0" presId="urn:microsoft.com/office/officeart/2005/8/layout/pList2"/>
    <dgm:cxn modelId="{DF4FE1D9-9A4F-4CD7-B5DD-9751B3F76250}" type="presOf" srcId="{10960654-CC24-48B5-8E79-5BC41DC2BABA}" destId="{B9B4CD79-F5C0-4775-8F9B-7765C9F03C7D}" srcOrd="0" destOrd="1" presId="urn:microsoft.com/office/officeart/2005/8/layout/pList2"/>
    <dgm:cxn modelId="{1B91D88B-7FC4-41D2-802E-27A3732ED6F6}" srcId="{B4E04B35-5570-415C-871D-62265A6DCFA2}" destId="{B54CDD98-BC48-48EE-A4A7-0D1E3A465947}" srcOrd="0" destOrd="0" parTransId="{93DDF284-7CE9-48CC-8D4F-2DFA710EF15F}" sibTransId="{DD52A1A4-C71D-495F-B75B-251DE4885A81}"/>
    <dgm:cxn modelId="{A80D9EB4-A23A-4C25-8DB5-6A213A91D586}" type="presOf" srcId="{169B6229-5A3B-4AA9-B73F-0D7FE45F4A11}" destId="{B9B4CD79-F5C0-4775-8F9B-7765C9F03C7D}" srcOrd="0" destOrd="0" presId="urn:microsoft.com/office/officeart/2005/8/layout/pList2"/>
    <dgm:cxn modelId="{4E91D522-BA2C-4B87-ADC8-575C910D2010}" type="presOf" srcId="{B4E04B35-5570-415C-871D-62265A6DCFA2}" destId="{45B77817-04D4-4FB2-8B1D-A58C1EDDE4AE}" srcOrd="0" destOrd="0" presId="urn:microsoft.com/office/officeart/2005/8/layout/pList2"/>
    <dgm:cxn modelId="{7D8C2248-25FF-40C1-96A3-1C9B2B169C55}" srcId="{148546CD-6358-488B-9B04-DAC1E4BAA29D}" destId="{D2E33BE7-FFE7-49CF-A1E3-82E1ADB59EE1}" srcOrd="0" destOrd="0" parTransId="{F71BEEAA-2355-4223-8932-1E9FA0F75F45}" sibTransId="{60EBE1B8-2295-471B-89E4-F5EDE68ED135}"/>
    <dgm:cxn modelId="{BD6A8D1F-2BF6-4D3C-A9FF-6B81CDB59D11}" type="presOf" srcId="{D2E33BE7-FFE7-49CF-A1E3-82E1ADB59EE1}" destId="{3B98E9AF-675A-4AEB-BD00-C53CB2464D96}" srcOrd="0" destOrd="1" presId="urn:microsoft.com/office/officeart/2005/8/layout/pList2"/>
    <dgm:cxn modelId="{E9953956-A33A-47DA-8A70-ACED75A58E18}" srcId="{969D24E1-A26E-4B9D-B7E3-612250CBA500}" destId="{4C14525A-735C-4605-AD7E-A57F2E478804}" srcOrd="1" destOrd="0" parTransId="{41AD48B6-ED26-427F-A14C-8DC603A9A3F2}" sibTransId="{CF26EB55-BA8A-48F7-A3C8-533BE161D95D}"/>
    <dgm:cxn modelId="{29C03505-665F-4016-B11E-452AA512A699}" type="presOf" srcId="{969D24E1-A26E-4B9D-B7E3-612250CBA500}" destId="{A3CCED8A-15ED-4B2C-902A-0F81B10F9CB0}" srcOrd="0" destOrd="0" presId="urn:microsoft.com/office/officeart/2005/8/layout/pList2"/>
    <dgm:cxn modelId="{393B9554-319A-4022-94CD-09C6DEC4A859}" srcId="{2404F01A-577C-41D9-B7E5-CC0B8F37AD35}" destId="{B4E04B35-5570-415C-871D-62265A6DCFA2}" srcOrd="1" destOrd="0" parTransId="{217C8134-BCDF-4B4B-88E2-BB9F141AAAF4}" sibTransId="{20094D8F-B662-4479-8355-DEF5B167277A}"/>
    <dgm:cxn modelId="{2CE34F9E-D9F0-4514-BE8C-A72259CABB31}" type="presOf" srcId="{A48F075E-1DAA-48BE-AF5E-DACDE7FA2072}" destId="{A3CCED8A-15ED-4B2C-902A-0F81B10F9CB0}" srcOrd="0" destOrd="1" presId="urn:microsoft.com/office/officeart/2005/8/layout/pList2"/>
    <dgm:cxn modelId="{11FFEDBD-162A-4F60-8092-896EC647F31F}" type="presOf" srcId="{20094D8F-B662-4479-8355-DEF5B167277A}" destId="{45A29DD5-0146-4182-9897-B154D4001552}" srcOrd="0" destOrd="0" presId="urn:microsoft.com/office/officeart/2005/8/layout/pList2"/>
    <dgm:cxn modelId="{F4DE1E05-85C9-4A60-8CB5-6B2B23D0ECE4}" srcId="{2404F01A-577C-41D9-B7E5-CC0B8F37AD35}" destId="{969D24E1-A26E-4B9D-B7E3-612250CBA500}" srcOrd="0" destOrd="0" parTransId="{6A4B6163-417A-432C-879E-D8D83E950346}" sibTransId="{DA7B9F1D-91C2-4AFE-9969-C26273EB0218}"/>
    <dgm:cxn modelId="{16B55B41-0E36-477E-99AC-2F0D80F890BA}" type="presParOf" srcId="{D5293A41-7484-4D88-8D97-2D1CC5238BAF}" destId="{77EE3D57-F2DF-45B9-AC0D-E0DF581384BF}" srcOrd="0" destOrd="0" presId="urn:microsoft.com/office/officeart/2005/8/layout/pList2"/>
    <dgm:cxn modelId="{E282E3B9-EA8B-4124-9061-14BB59DBEE5C}" type="presParOf" srcId="{D5293A41-7484-4D88-8D97-2D1CC5238BAF}" destId="{1C0B4AF5-C658-4548-9966-96B2A96367F8}" srcOrd="1" destOrd="0" presId="urn:microsoft.com/office/officeart/2005/8/layout/pList2"/>
    <dgm:cxn modelId="{01D5307B-40E5-46D0-8D18-7A49F7E5CC15}" type="presParOf" srcId="{1C0B4AF5-C658-4548-9966-96B2A96367F8}" destId="{30F07E30-4243-4A7A-B645-A63B1A65B487}" srcOrd="0" destOrd="0" presId="urn:microsoft.com/office/officeart/2005/8/layout/pList2"/>
    <dgm:cxn modelId="{987A457A-5C2B-46F8-AC20-295CE003CB70}" type="presParOf" srcId="{30F07E30-4243-4A7A-B645-A63B1A65B487}" destId="{A3CCED8A-15ED-4B2C-902A-0F81B10F9CB0}" srcOrd="0" destOrd="0" presId="urn:microsoft.com/office/officeart/2005/8/layout/pList2"/>
    <dgm:cxn modelId="{C36C8AB5-797C-4F20-BDB0-1C9C085E8E01}" type="presParOf" srcId="{30F07E30-4243-4A7A-B645-A63B1A65B487}" destId="{37F34EC0-ACB5-4737-8426-F97EE7D9AEF5}" srcOrd="1" destOrd="0" presId="urn:microsoft.com/office/officeart/2005/8/layout/pList2"/>
    <dgm:cxn modelId="{0512DE0F-05F3-40B3-AB3D-F9859D201AAE}" type="presParOf" srcId="{30F07E30-4243-4A7A-B645-A63B1A65B487}" destId="{5972E42A-E63E-4BBA-B01F-8F94E5B850A0}" srcOrd="2" destOrd="0" presId="urn:microsoft.com/office/officeart/2005/8/layout/pList2"/>
    <dgm:cxn modelId="{3D51A436-8E1D-4204-8A2F-510CAFA76CD8}" type="presParOf" srcId="{1C0B4AF5-C658-4548-9966-96B2A96367F8}" destId="{A80F18C5-6DEB-422B-BBCA-5F52D89EEC54}" srcOrd="1" destOrd="0" presId="urn:microsoft.com/office/officeart/2005/8/layout/pList2"/>
    <dgm:cxn modelId="{45FC4E91-0C8C-404D-B309-BC6C32953048}" type="presParOf" srcId="{1C0B4AF5-C658-4548-9966-96B2A96367F8}" destId="{FDC14364-26B6-45F2-9955-3841E78588E0}" srcOrd="2" destOrd="0" presId="urn:microsoft.com/office/officeart/2005/8/layout/pList2"/>
    <dgm:cxn modelId="{4BF15030-4E86-4553-A99D-CE90339AE75A}" type="presParOf" srcId="{FDC14364-26B6-45F2-9955-3841E78588E0}" destId="{45B77817-04D4-4FB2-8B1D-A58C1EDDE4AE}" srcOrd="0" destOrd="0" presId="urn:microsoft.com/office/officeart/2005/8/layout/pList2"/>
    <dgm:cxn modelId="{89431198-5F56-4394-8C1E-6A9EB07E6E9F}" type="presParOf" srcId="{FDC14364-26B6-45F2-9955-3841E78588E0}" destId="{AF97B600-2732-4F5F-B8A7-5C371931ADE0}" srcOrd="1" destOrd="0" presId="urn:microsoft.com/office/officeart/2005/8/layout/pList2"/>
    <dgm:cxn modelId="{1BF97223-2691-4403-85E2-81A28B00C0BE}" type="presParOf" srcId="{FDC14364-26B6-45F2-9955-3841E78588E0}" destId="{07485417-8D9C-4BD0-9570-3A6F6CDBC858}" srcOrd="2" destOrd="0" presId="urn:microsoft.com/office/officeart/2005/8/layout/pList2"/>
    <dgm:cxn modelId="{95E4971E-C518-4FF5-9EBA-CE9C2EA02569}" type="presParOf" srcId="{1C0B4AF5-C658-4548-9966-96B2A96367F8}" destId="{45A29DD5-0146-4182-9897-B154D4001552}" srcOrd="3" destOrd="0" presId="urn:microsoft.com/office/officeart/2005/8/layout/pList2"/>
    <dgm:cxn modelId="{57AAB4E7-3571-4709-B852-CBE88F7463E3}" type="presParOf" srcId="{1C0B4AF5-C658-4548-9966-96B2A96367F8}" destId="{2A09F6B0-D8A7-4D73-ADC7-AFB8CDD553D0}" srcOrd="4" destOrd="0" presId="urn:microsoft.com/office/officeart/2005/8/layout/pList2"/>
    <dgm:cxn modelId="{A7571FF8-3FF8-4E7C-90DB-00A8BD7D0590}" type="presParOf" srcId="{2A09F6B0-D8A7-4D73-ADC7-AFB8CDD553D0}" destId="{B9B4CD79-F5C0-4775-8F9B-7765C9F03C7D}" srcOrd="0" destOrd="0" presId="urn:microsoft.com/office/officeart/2005/8/layout/pList2"/>
    <dgm:cxn modelId="{C26BA63A-3A8B-44DF-9D21-A76CF69044B2}" type="presParOf" srcId="{2A09F6B0-D8A7-4D73-ADC7-AFB8CDD553D0}" destId="{02836F4E-7925-496C-81D4-046EA63848D4}" srcOrd="1" destOrd="0" presId="urn:microsoft.com/office/officeart/2005/8/layout/pList2"/>
    <dgm:cxn modelId="{8A7D7C17-8333-4BB8-9B23-E7955C4D8069}" type="presParOf" srcId="{2A09F6B0-D8A7-4D73-ADC7-AFB8CDD553D0}" destId="{354640E3-087E-4FBF-A696-F712B4AA421A}" srcOrd="2" destOrd="0" presId="urn:microsoft.com/office/officeart/2005/8/layout/pList2"/>
    <dgm:cxn modelId="{10878F3F-E44A-4771-BD0A-BA7FEA3C0791}" type="presParOf" srcId="{1C0B4AF5-C658-4548-9966-96B2A96367F8}" destId="{D23F88BD-69EE-441F-A1C1-BCF870E70A3D}" srcOrd="5" destOrd="0" presId="urn:microsoft.com/office/officeart/2005/8/layout/pList2"/>
    <dgm:cxn modelId="{503FA16A-85B0-4007-A395-3F059D390587}" type="presParOf" srcId="{1C0B4AF5-C658-4548-9966-96B2A96367F8}" destId="{7311E2E3-043C-43EF-8AE5-5A46A0406B1A}" srcOrd="6" destOrd="0" presId="urn:microsoft.com/office/officeart/2005/8/layout/pList2"/>
    <dgm:cxn modelId="{CBC09BCA-5CE2-4694-952C-7493080F71CB}" type="presParOf" srcId="{7311E2E3-043C-43EF-8AE5-5A46A0406B1A}" destId="{3B98E9AF-675A-4AEB-BD00-C53CB2464D96}" srcOrd="0" destOrd="0" presId="urn:microsoft.com/office/officeart/2005/8/layout/pList2"/>
    <dgm:cxn modelId="{5D9D14CD-6116-4929-BC74-7C2AD5F000E2}" type="presParOf" srcId="{7311E2E3-043C-43EF-8AE5-5A46A0406B1A}" destId="{8FC521E7-35E1-4E8D-8470-E37A00551EA3}" srcOrd="1" destOrd="0" presId="urn:microsoft.com/office/officeart/2005/8/layout/pList2"/>
    <dgm:cxn modelId="{B832E569-55EA-44CE-A20A-B603F016E6B1}" type="presParOf" srcId="{7311E2E3-043C-43EF-8AE5-5A46A0406B1A}" destId="{3AB2ABB6-F046-4CA0-8FF6-F60F05B55A3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D5CD711-E9E8-433D-A7CD-CB746C895A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4C560B-8A5D-425B-87E2-86BDA94526D9}">
      <dgm:prSet/>
      <dgm:spPr/>
      <dgm:t>
        <a:bodyPr/>
        <a:lstStyle/>
        <a:p>
          <a:pPr rtl="0"/>
          <a:r>
            <a:rPr kumimoji="0" lang="ru-RU" b="0" i="0" u="none" strike="noStrike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rPr>
            <a:t>В поликлинике по месту прикрепления полиса ОМС</a:t>
          </a:r>
          <a:endParaRPr lang="ru-RU" dirty="0"/>
        </a:p>
      </dgm:t>
    </dgm:pt>
    <dgm:pt modelId="{C5FB4D52-27A5-4CA0-B356-9FE024459D3A}" type="parTrans" cxnId="{ABAF9DD6-CB6A-4320-B33A-67B16B25BABA}">
      <dgm:prSet/>
      <dgm:spPr/>
      <dgm:t>
        <a:bodyPr/>
        <a:lstStyle/>
        <a:p>
          <a:endParaRPr lang="ru-RU"/>
        </a:p>
      </dgm:t>
    </dgm:pt>
    <dgm:pt modelId="{C7BB1A4D-B0D0-49EB-BF81-2B7924371748}" type="sibTrans" cxnId="{ABAF9DD6-CB6A-4320-B33A-67B16B25BABA}">
      <dgm:prSet/>
      <dgm:spPr/>
      <dgm:t>
        <a:bodyPr/>
        <a:lstStyle/>
        <a:p>
          <a:endParaRPr lang="ru-RU"/>
        </a:p>
      </dgm:t>
    </dgm:pt>
    <dgm:pt modelId="{5CEC2AA4-693D-477C-8A8F-75AC6585D8A0}">
      <dgm:prSet/>
      <dgm:spPr/>
      <dgm:t>
        <a:bodyPr/>
        <a:lstStyle/>
        <a:p>
          <a:pPr rtl="0"/>
          <a:r>
            <a:rPr lang="ru-RU" b="0" i="0" baseline="0" dirty="0" smtClean="0"/>
            <a:t>Мероприятия направлены на выявление болезней системы кровообращения, </a:t>
          </a:r>
          <a:r>
            <a:rPr lang="ru-RU" b="0" i="0" baseline="0" dirty="0" err="1" smtClean="0"/>
            <a:t>онкозаболеваний</a:t>
          </a:r>
          <a:r>
            <a:rPr lang="ru-RU" b="0" i="0" baseline="0" dirty="0" smtClean="0"/>
            <a:t>, сахарного диабета и хронических болезней легких</a:t>
          </a:r>
          <a:endParaRPr lang="ru-RU" dirty="0"/>
        </a:p>
      </dgm:t>
    </dgm:pt>
    <dgm:pt modelId="{BD32ED38-C1F4-4AB1-9258-924130693CFF}" type="parTrans" cxnId="{22CDA457-0DA5-45E5-803E-0581AF405EBA}">
      <dgm:prSet/>
      <dgm:spPr/>
      <dgm:t>
        <a:bodyPr/>
        <a:lstStyle/>
        <a:p>
          <a:endParaRPr lang="ru-RU"/>
        </a:p>
      </dgm:t>
    </dgm:pt>
    <dgm:pt modelId="{9D6F4141-4AFE-4AA2-9CFE-9A6D82F6FEE9}" type="sibTrans" cxnId="{22CDA457-0DA5-45E5-803E-0581AF405EBA}">
      <dgm:prSet/>
      <dgm:spPr/>
      <dgm:t>
        <a:bodyPr/>
        <a:lstStyle/>
        <a:p>
          <a:endParaRPr lang="ru-RU"/>
        </a:p>
      </dgm:t>
    </dgm:pt>
    <dgm:pt modelId="{0DC78B8F-ECD0-4528-9C6E-5A41A111FF02}">
      <dgm:prSet/>
      <dgm:spPr/>
      <dgm:t>
        <a:bodyPr/>
        <a:lstStyle/>
        <a:p>
          <a:pPr rtl="0"/>
          <a:r>
            <a:rPr lang="ru-RU" b="0" i="0" baseline="0" dirty="0" smtClean="0"/>
            <a:t>Все вышеперечисленные мероприятия проводятся БЕСПЛАТНО!</a:t>
          </a:r>
          <a:endParaRPr lang="ru-RU" dirty="0"/>
        </a:p>
      </dgm:t>
    </dgm:pt>
    <dgm:pt modelId="{1A2E9BAB-66ED-4CA5-9725-6DBD3EE7E1C0}" type="parTrans" cxnId="{A7902AD3-5032-4BFD-84BA-A1F34667E97F}">
      <dgm:prSet/>
      <dgm:spPr/>
      <dgm:t>
        <a:bodyPr/>
        <a:lstStyle/>
        <a:p>
          <a:endParaRPr lang="ru-RU"/>
        </a:p>
      </dgm:t>
    </dgm:pt>
    <dgm:pt modelId="{E41DA950-7AEF-4469-86E2-35D81B85D427}" type="sibTrans" cxnId="{A7902AD3-5032-4BFD-84BA-A1F34667E97F}">
      <dgm:prSet/>
      <dgm:spPr/>
      <dgm:t>
        <a:bodyPr/>
        <a:lstStyle/>
        <a:p>
          <a:endParaRPr lang="ru-RU"/>
        </a:p>
      </dgm:t>
    </dgm:pt>
    <dgm:pt modelId="{429C1A9C-E660-48DE-98BB-2817D62FE686}" type="pres">
      <dgm:prSet presAssocID="{DD5CD711-E9E8-433D-A7CD-CB746C895A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CA60E3-5C51-4380-81F3-22376C228AE8}" type="pres">
      <dgm:prSet presAssocID="{7C4C560B-8A5D-425B-87E2-86BDA94526D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E8807-BD66-43B6-9ECA-E73D5F847514}" type="pres">
      <dgm:prSet presAssocID="{7C4C560B-8A5D-425B-87E2-86BDA94526D9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B7235D-CB58-45AD-8AD6-56D60FE9E888}" type="presOf" srcId="{5CEC2AA4-693D-477C-8A8F-75AC6585D8A0}" destId="{1C3E8807-BD66-43B6-9ECA-E73D5F847514}" srcOrd="0" destOrd="1" presId="urn:microsoft.com/office/officeart/2005/8/layout/vList2"/>
    <dgm:cxn modelId="{A7902AD3-5032-4BFD-84BA-A1F34667E97F}" srcId="{7C4C560B-8A5D-425B-87E2-86BDA94526D9}" destId="{0DC78B8F-ECD0-4528-9C6E-5A41A111FF02}" srcOrd="0" destOrd="0" parTransId="{1A2E9BAB-66ED-4CA5-9725-6DBD3EE7E1C0}" sibTransId="{E41DA950-7AEF-4469-86E2-35D81B85D427}"/>
    <dgm:cxn modelId="{3963F353-388D-473F-B469-85B707BA5BC2}" type="presOf" srcId="{DD5CD711-E9E8-433D-A7CD-CB746C895A53}" destId="{429C1A9C-E660-48DE-98BB-2817D62FE686}" srcOrd="0" destOrd="0" presId="urn:microsoft.com/office/officeart/2005/8/layout/vList2"/>
    <dgm:cxn modelId="{3115212D-B1BE-46E1-A0BE-1B13E388A426}" type="presOf" srcId="{0DC78B8F-ECD0-4528-9C6E-5A41A111FF02}" destId="{1C3E8807-BD66-43B6-9ECA-E73D5F847514}" srcOrd="0" destOrd="0" presId="urn:microsoft.com/office/officeart/2005/8/layout/vList2"/>
    <dgm:cxn modelId="{22CDA457-0DA5-45E5-803E-0581AF405EBA}" srcId="{7C4C560B-8A5D-425B-87E2-86BDA94526D9}" destId="{5CEC2AA4-693D-477C-8A8F-75AC6585D8A0}" srcOrd="1" destOrd="0" parTransId="{BD32ED38-C1F4-4AB1-9258-924130693CFF}" sibTransId="{9D6F4141-4AFE-4AA2-9CFE-9A6D82F6FEE9}"/>
    <dgm:cxn modelId="{E3684A08-65FD-4AA6-AB70-68E90D06BD65}" type="presOf" srcId="{7C4C560B-8A5D-425B-87E2-86BDA94526D9}" destId="{5DCA60E3-5C51-4380-81F3-22376C228AE8}" srcOrd="0" destOrd="0" presId="urn:microsoft.com/office/officeart/2005/8/layout/vList2"/>
    <dgm:cxn modelId="{ABAF9DD6-CB6A-4320-B33A-67B16B25BABA}" srcId="{DD5CD711-E9E8-433D-A7CD-CB746C895A53}" destId="{7C4C560B-8A5D-425B-87E2-86BDA94526D9}" srcOrd="0" destOrd="0" parTransId="{C5FB4D52-27A5-4CA0-B356-9FE024459D3A}" sibTransId="{C7BB1A4D-B0D0-49EB-BF81-2B7924371748}"/>
    <dgm:cxn modelId="{D68C1AB0-6845-473A-B1E8-49A39C9BB5BB}" type="presParOf" srcId="{429C1A9C-E660-48DE-98BB-2817D62FE686}" destId="{5DCA60E3-5C51-4380-81F3-22376C228AE8}" srcOrd="0" destOrd="0" presId="urn:microsoft.com/office/officeart/2005/8/layout/vList2"/>
    <dgm:cxn modelId="{7E3E5D34-0CA5-4A9E-B28D-FB7F2E1CD855}" type="presParOf" srcId="{429C1A9C-E660-48DE-98BB-2817D62FE686}" destId="{1C3E8807-BD66-43B6-9ECA-E73D5F84751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70BCDEA-511C-444F-8CAC-C8752AF2066D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377656E-B2C7-467C-9FA5-F2CB115C83D1}">
      <dgm:prSet phldrT="[Текст]"/>
      <dgm:spPr/>
      <dgm:t>
        <a:bodyPr/>
        <a:lstStyle/>
        <a:p>
          <a:r>
            <a:rPr lang="ru-RU" dirty="0"/>
            <a:t>Отказаться от вредных </a:t>
          </a:r>
          <a:r>
            <a:rPr lang="ru-RU" dirty="0" smtClean="0"/>
            <a:t>привычек</a:t>
          </a:r>
          <a:endParaRPr lang="ru-RU" dirty="0"/>
        </a:p>
      </dgm:t>
    </dgm:pt>
    <dgm:pt modelId="{4AA027EF-43EF-458F-8465-1732B4155057}" type="parTrans" cxnId="{C27A3CAB-A815-476E-AE1A-726EEC9C0B56}">
      <dgm:prSet/>
      <dgm:spPr/>
      <dgm:t>
        <a:bodyPr/>
        <a:lstStyle/>
        <a:p>
          <a:endParaRPr lang="ru-RU"/>
        </a:p>
      </dgm:t>
    </dgm:pt>
    <dgm:pt modelId="{FB73E7AC-B9B4-4D8A-B237-F320D78898D3}" type="sibTrans" cxnId="{C27A3CAB-A815-476E-AE1A-726EEC9C0B56}">
      <dgm:prSet/>
      <dgm:spPr/>
      <dgm:t>
        <a:bodyPr/>
        <a:lstStyle/>
        <a:p>
          <a:endParaRPr lang="ru-RU"/>
        </a:p>
      </dgm:t>
    </dgm:pt>
    <dgm:pt modelId="{8D85277E-8895-4D64-8F51-03BE40225467}">
      <dgm:prSet phldrT="[Текст]"/>
      <dgm:spPr/>
      <dgm:t>
        <a:bodyPr/>
        <a:lstStyle/>
        <a:p>
          <a:r>
            <a:rPr lang="ru-RU" dirty="0"/>
            <a:t>Ограничить употребление </a:t>
          </a:r>
          <a:r>
            <a:rPr lang="ru-RU" dirty="0" smtClean="0"/>
            <a:t>соли</a:t>
          </a:r>
          <a:endParaRPr lang="ru-RU" dirty="0"/>
        </a:p>
      </dgm:t>
    </dgm:pt>
    <dgm:pt modelId="{E7CB0E93-6BD5-4696-9C83-D52AA8479E2B}" type="parTrans" cxnId="{D3F4AEA6-5AD7-4E85-A3FA-03A26A6F2C01}">
      <dgm:prSet/>
      <dgm:spPr/>
      <dgm:t>
        <a:bodyPr/>
        <a:lstStyle/>
        <a:p>
          <a:endParaRPr lang="ru-RU"/>
        </a:p>
      </dgm:t>
    </dgm:pt>
    <dgm:pt modelId="{79732BF7-4E24-4A85-A1D0-A89E6272316A}" type="sibTrans" cxnId="{D3F4AEA6-5AD7-4E85-A3FA-03A26A6F2C01}">
      <dgm:prSet/>
      <dgm:spPr/>
      <dgm:t>
        <a:bodyPr/>
        <a:lstStyle/>
        <a:p>
          <a:endParaRPr lang="ru-RU"/>
        </a:p>
      </dgm:t>
    </dgm:pt>
    <dgm:pt modelId="{33B61E0A-AEDF-4EAB-8124-43C7221346AA}">
      <dgm:prSet phldrT="[Текст]"/>
      <dgm:spPr/>
      <dgm:t>
        <a:bodyPr/>
        <a:lstStyle/>
        <a:p>
          <a:r>
            <a:rPr lang="ru-RU" dirty="0"/>
            <a:t>Оптимизировать свой двигательный </a:t>
          </a:r>
          <a:r>
            <a:rPr lang="ru-RU" dirty="0" smtClean="0"/>
            <a:t>режим</a:t>
          </a:r>
          <a:endParaRPr lang="ru-RU" dirty="0"/>
        </a:p>
      </dgm:t>
    </dgm:pt>
    <dgm:pt modelId="{E6AEC107-F14B-41F4-8C03-1B9BA3C670FD}" type="parTrans" cxnId="{1E41821D-923C-4E17-91F6-2EF58FAB0503}">
      <dgm:prSet/>
      <dgm:spPr/>
      <dgm:t>
        <a:bodyPr/>
        <a:lstStyle/>
        <a:p>
          <a:endParaRPr lang="ru-RU"/>
        </a:p>
      </dgm:t>
    </dgm:pt>
    <dgm:pt modelId="{21B1BFC4-6D2F-4C5F-A952-BE546F04D0CF}" type="sibTrans" cxnId="{1E41821D-923C-4E17-91F6-2EF58FAB0503}">
      <dgm:prSet/>
      <dgm:spPr/>
      <dgm:t>
        <a:bodyPr/>
        <a:lstStyle/>
        <a:p>
          <a:endParaRPr lang="ru-RU"/>
        </a:p>
      </dgm:t>
    </dgm:pt>
    <dgm:pt modelId="{8768CDFD-AC3C-445E-B7DE-0F5F0A7CEE40}">
      <dgm:prSet phldrT="[Текст]"/>
      <dgm:spPr/>
      <dgm:t>
        <a:bodyPr/>
        <a:lstStyle/>
        <a:p>
          <a:r>
            <a:rPr lang="ru-RU" dirty="0"/>
            <a:t>Правильно </a:t>
          </a:r>
          <a:r>
            <a:rPr lang="ru-RU" dirty="0" smtClean="0"/>
            <a:t>питаться</a:t>
          </a:r>
          <a:endParaRPr lang="ru-RU" dirty="0"/>
        </a:p>
      </dgm:t>
    </dgm:pt>
    <dgm:pt modelId="{DF2556BA-DFE2-43A9-B16C-4B64F4EAEB94}" type="parTrans" cxnId="{BB97658B-09BD-4509-8D91-1AD95AD54DF4}">
      <dgm:prSet/>
      <dgm:spPr/>
      <dgm:t>
        <a:bodyPr/>
        <a:lstStyle/>
        <a:p>
          <a:endParaRPr lang="ru-RU"/>
        </a:p>
      </dgm:t>
    </dgm:pt>
    <dgm:pt modelId="{31115A06-239E-46D3-A54D-665BBD2249BF}" type="sibTrans" cxnId="{BB97658B-09BD-4509-8D91-1AD95AD54DF4}">
      <dgm:prSet/>
      <dgm:spPr/>
      <dgm:t>
        <a:bodyPr/>
        <a:lstStyle/>
        <a:p>
          <a:endParaRPr lang="ru-RU"/>
        </a:p>
      </dgm:t>
    </dgm:pt>
    <dgm:pt modelId="{4E95892D-FC7A-4678-B540-BC06B256F9B0}">
      <dgm:prSet phldrT="[Текст]"/>
      <dgm:spPr/>
      <dgm:t>
        <a:bodyPr/>
        <a:lstStyle/>
        <a:p>
          <a:r>
            <a:rPr lang="ru-RU" dirty="0" smtClean="0"/>
            <a:t>ограничить </a:t>
          </a:r>
          <a:r>
            <a:rPr lang="ru-RU" dirty="0"/>
            <a:t>употребление алкоголя, отказаться от </a:t>
          </a:r>
          <a:r>
            <a:rPr lang="ru-RU" dirty="0" smtClean="0"/>
            <a:t>курения</a:t>
          </a:r>
          <a:endParaRPr lang="ru-RU" dirty="0"/>
        </a:p>
      </dgm:t>
    </dgm:pt>
    <dgm:pt modelId="{E595A700-8BDD-4312-B683-D5646DB226D3}" type="parTrans" cxnId="{F405AF28-145F-48BE-9F8B-8EED2CB28852}">
      <dgm:prSet/>
      <dgm:spPr/>
      <dgm:t>
        <a:bodyPr/>
        <a:lstStyle/>
        <a:p>
          <a:endParaRPr lang="ru-RU"/>
        </a:p>
      </dgm:t>
    </dgm:pt>
    <dgm:pt modelId="{98EEFBA7-A81C-4CCD-8701-81AD2215E65D}" type="sibTrans" cxnId="{F405AF28-145F-48BE-9F8B-8EED2CB28852}">
      <dgm:prSet/>
      <dgm:spPr/>
      <dgm:t>
        <a:bodyPr/>
        <a:lstStyle/>
        <a:p>
          <a:endParaRPr lang="ru-RU"/>
        </a:p>
      </dgm:t>
    </dgm:pt>
    <dgm:pt modelId="{24FCF3AC-4FCE-47AE-B1BA-89244FFA82EF}">
      <dgm:prSet phldrT="[Текст]"/>
      <dgm:spPr/>
      <dgm:t>
        <a:bodyPr/>
        <a:lstStyle/>
        <a:p>
          <a:r>
            <a:rPr lang="ru-RU" dirty="0" smtClean="0"/>
            <a:t>прекратить </a:t>
          </a:r>
          <a:r>
            <a:rPr lang="ru-RU" dirty="0" err="1"/>
            <a:t>досаливание</a:t>
          </a:r>
          <a:r>
            <a:rPr lang="ru-RU" dirty="0"/>
            <a:t> готовой продукции, ограничить соления, </a:t>
          </a:r>
          <a:r>
            <a:rPr lang="ru-RU" dirty="0" smtClean="0"/>
            <a:t>колбасы</a:t>
          </a:r>
          <a:endParaRPr lang="ru-RU" dirty="0"/>
        </a:p>
      </dgm:t>
    </dgm:pt>
    <dgm:pt modelId="{4FB77538-C308-452F-A0BA-6A55B8E785E8}" type="parTrans" cxnId="{0CF2AF70-D830-42C2-9436-243DB6B77E85}">
      <dgm:prSet/>
      <dgm:spPr/>
      <dgm:t>
        <a:bodyPr/>
        <a:lstStyle/>
        <a:p>
          <a:endParaRPr lang="ru-RU"/>
        </a:p>
      </dgm:t>
    </dgm:pt>
    <dgm:pt modelId="{BA80A8E1-3C53-4406-AFC4-C4A3ACD3A0C9}" type="sibTrans" cxnId="{0CF2AF70-D830-42C2-9436-243DB6B77E85}">
      <dgm:prSet/>
      <dgm:spPr/>
      <dgm:t>
        <a:bodyPr/>
        <a:lstStyle/>
        <a:p>
          <a:endParaRPr lang="ru-RU"/>
        </a:p>
      </dgm:t>
    </dgm:pt>
    <dgm:pt modelId="{98D9FAED-194E-49D5-9639-6E3D5A03096A}">
      <dgm:prSet phldrT="[Текст]"/>
      <dgm:spPr/>
      <dgm:t>
        <a:bodyPr/>
        <a:lstStyle/>
        <a:p>
          <a:r>
            <a:rPr lang="ru-RU" dirty="0" smtClean="0"/>
            <a:t>регулярные </a:t>
          </a:r>
          <a:r>
            <a:rPr lang="ru-RU" dirty="0"/>
            <a:t>физические </a:t>
          </a:r>
          <a:r>
            <a:rPr lang="ru-RU" dirty="0" smtClean="0"/>
            <a:t>нагрузки</a:t>
          </a:r>
          <a:endParaRPr lang="ru-RU" dirty="0"/>
        </a:p>
      </dgm:t>
    </dgm:pt>
    <dgm:pt modelId="{4632C9C5-4DC6-429A-A9BC-30109DCD9491}" type="parTrans" cxnId="{E823BCF4-70D1-4D63-B57D-66CCD78A1CCD}">
      <dgm:prSet/>
      <dgm:spPr/>
      <dgm:t>
        <a:bodyPr/>
        <a:lstStyle/>
        <a:p>
          <a:endParaRPr lang="ru-RU"/>
        </a:p>
      </dgm:t>
    </dgm:pt>
    <dgm:pt modelId="{08456845-00BF-4E26-9E75-9EB1323414C6}" type="sibTrans" cxnId="{E823BCF4-70D1-4D63-B57D-66CCD78A1CCD}">
      <dgm:prSet/>
      <dgm:spPr/>
      <dgm:t>
        <a:bodyPr/>
        <a:lstStyle/>
        <a:p>
          <a:endParaRPr lang="ru-RU"/>
        </a:p>
      </dgm:t>
    </dgm:pt>
    <dgm:pt modelId="{F7FE125A-4A1F-47DB-9ACD-9BB3478DB631}">
      <dgm:prSet phldrT="[Текст]"/>
      <dgm:spPr/>
      <dgm:t>
        <a:bodyPr/>
        <a:lstStyle/>
        <a:p>
          <a:r>
            <a:rPr lang="ru-RU" dirty="0" smtClean="0"/>
            <a:t>включить </a:t>
          </a:r>
          <a:r>
            <a:rPr lang="ru-RU" dirty="0"/>
            <a:t>в рацион фрукты и овощи, пищевые </a:t>
          </a:r>
          <a:r>
            <a:rPr lang="ru-RU" dirty="0" smtClean="0"/>
            <a:t>волокна</a:t>
          </a:r>
          <a:endParaRPr lang="ru-RU" dirty="0"/>
        </a:p>
      </dgm:t>
    </dgm:pt>
    <dgm:pt modelId="{2D8DF396-98C0-4882-8B81-B0119B082527}" type="parTrans" cxnId="{8900C4FC-5529-41F2-AD15-C42F0E5D0238}">
      <dgm:prSet/>
      <dgm:spPr/>
      <dgm:t>
        <a:bodyPr/>
        <a:lstStyle/>
        <a:p>
          <a:endParaRPr lang="ru-RU"/>
        </a:p>
      </dgm:t>
    </dgm:pt>
    <dgm:pt modelId="{97C8694C-E994-47EA-B214-264C350A6638}" type="sibTrans" cxnId="{8900C4FC-5529-41F2-AD15-C42F0E5D0238}">
      <dgm:prSet/>
      <dgm:spPr/>
      <dgm:t>
        <a:bodyPr/>
        <a:lstStyle/>
        <a:p>
          <a:endParaRPr lang="ru-RU"/>
        </a:p>
      </dgm:t>
    </dgm:pt>
    <dgm:pt modelId="{7427DF9C-6324-4141-82C5-310D537F3E1B}" type="pres">
      <dgm:prSet presAssocID="{A70BCDEA-511C-444F-8CAC-C8752AF206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545CD9-13D9-4044-80D1-1FDBFF1FC288}" type="pres">
      <dgm:prSet presAssocID="{6377656E-B2C7-467C-9FA5-F2CB115C83D1}" presName="parentLin" presStyleCnt="0"/>
      <dgm:spPr/>
      <dgm:t>
        <a:bodyPr/>
        <a:lstStyle/>
        <a:p>
          <a:endParaRPr lang="ru-RU"/>
        </a:p>
      </dgm:t>
    </dgm:pt>
    <dgm:pt modelId="{F05A4515-C418-4B85-A70C-88060C4CE600}" type="pres">
      <dgm:prSet presAssocID="{6377656E-B2C7-467C-9FA5-F2CB115C83D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E095C9F-D868-46BD-A62A-B56044F5F0B2}" type="pres">
      <dgm:prSet presAssocID="{6377656E-B2C7-467C-9FA5-F2CB115C83D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12D47-E979-4030-8495-B476880590C0}" type="pres">
      <dgm:prSet presAssocID="{6377656E-B2C7-467C-9FA5-F2CB115C83D1}" presName="negativeSpace" presStyleCnt="0"/>
      <dgm:spPr/>
      <dgm:t>
        <a:bodyPr/>
        <a:lstStyle/>
        <a:p>
          <a:endParaRPr lang="ru-RU"/>
        </a:p>
      </dgm:t>
    </dgm:pt>
    <dgm:pt modelId="{BD01330C-BC3A-40FA-BB37-E7B09CABFF58}" type="pres">
      <dgm:prSet presAssocID="{6377656E-B2C7-467C-9FA5-F2CB115C83D1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A8980-F690-480E-9283-DFAF8AD3F4D2}" type="pres">
      <dgm:prSet presAssocID="{FB73E7AC-B9B4-4D8A-B237-F320D78898D3}" presName="spaceBetweenRectangles" presStyleCnt="0"/>
      <dgm:spPr/>
      <dgm:t>
        <a:bodyPr/>
        <a:lstStyle/>
        <a:p>
          <a:endParaRPr lang="ru-RU"/>
        </a:p>
      </dgm:t>
    </dgm:pt>
    <dgm:pt modelId="{F9FDCD3C-DB3B-4BBD-8DD4-1D7F0072430F}" type="pres">
      <dgm:prSet presAssocID="{8D85277E-8895-4D64-8F51-03BE40225467}" presName="parentLin" presStyleCnt="0"/>
      <dgm:spPr/>
      <dgm:t>
        <a:bodyPr/>
        <a:lstStyle/>
        <a:p>
          <a:endParaRPr lang="ru-RU"/>
        </a:p>
      </dgm:t>
    </dgm:pt>
    <dgm:pt modelId="{AE172D99-027F-43C7-BCBA-49BC81476C6B}" type="pres">
      <dgm:prSet presAssocID="{8D85277E-8895-4D64-8F51-03BE4022546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74E27D4-C22C-49D0-82B0-7A6E084982D5}" type="pres">
      <dgm:prSet presAssocID="{8D85277E-8895-4D64-8F51-03BE4022546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9F695-B161-41EB-BB99-351D910F8372}" type="pres">
      <dgm:prSet presAssocID="{8D85277E-8895-4D64-8F51-03BE40225467}" presName="negativeSpace" presStyleCnt="0"/>
      <dgm:spPr/>
      <dgm:t>
        <a:bodyPr/>
        <a:lstStyle/>
        <a:p>
          <a:endParaRPr lang="ru-RU"/>
        </a:p>
      </dgm:t>
    </dgm:pt>
    <dgm:pt modelId="{6CC3A41A-372F-4931-9D69-60DD00080A9B}" type="pres">
      <dgm:prSet presAssocID="{8D85277E-8895-4D64-8F51-03BE40225467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A263C9-D09B-4393-9BA0-B705A892F590}" type="pres">
      <dgm:prSet presAssocID="{79732BF7-4E24-4A85-A1D0-A89E6272316A}" presName="spaceBetweenRectangles" presStyleCnt="0"/>
      <dgm:spPr/>
      <dgm:t>
        <a:bodyPr/>
        <a:lstStyle/>
        <a:p>
          <a:endParaRPr lang="ru-RU"/>
        </a:p>
      </dgm:t>
    </dgm:pt>
    <dgm:pt modelId="{DBCDD29A-3DDC-4B04-A05C-3FCD387C702A}" type="pres">
      <dgm:prSet presAssocID="{33B61E0A-AEDF-4EAB-8124-43C7221346AA}" presName="parentLin" presStyleCnt="0"/>
      <dgm:spPr/>
      <dgm:t>
        <a:bodyPr/>
        <a:lstStyle/>
        <a:p>
          <a:endParaRPr lang="ru-RU"/>
        </a:p>
      </dgm:t>
    </dgm:pt>
    <dgm:pt modelId="{3CC620B9-70A1-418F-A3C3-89E04EF75142}" type="pres">
      <dgm:prSet presAssocID="{33B61E0A-AEDF-4EAB-8124-43C7221346A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95C39DA-39EA-4BEB-B88C-A7A175C8EE68}" type="pres">
      <dgm:prSet presAssocID="{33B61E0A-AEDF-4EAB-8124-43C7221346A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D2CF64-B26E-44AE-BDC9-76549FE7A060}" type="pres">
      <dgm:prSet presAssocID="{33B61E0A-AEDF-4EAB-8124-43C7221346AA}" presName="negativeSpace" presStyleCnt="0"/>
      <dgm:spPr/>
      <dgm:t>
        <a:bodyPr/>
        <a:lstStyle/>
        <a:p>
          <a:endParaRPr lang="ru-RU"/>
        </a:p>
      </dgm:t>
    </dgm:pt>
    <dgm:pt modelId="{E4CA30B6-054F-4FC1-95A3-5BDD437CCDC2}" type="pres">
      <dgm:prSet presAssocID="{33B61E0A-AEDF-4EAB-8124-43C7221346AA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84BA9F-E0EB-46FB-A03E-6F0A6CAE8CAF}" type="pres">
      <dgm:prSet presAssocID="{21B1BFC4-6D2F-4C5F-A952-BE546F04D0CF}" presName="spaceBetweenRectangles" presStyleCnt="0"/>
      <dgm:spPr/>
      <dgm:t>
        <a:bodyPr/>
        <a:lstStyle/>
        <a:p>
          <a:endParaRPr lang="ru-RU"/>
        </a:p>
      </dgm:t>
    </dgm:pt>
    <dgm:pt modelId="{5017400C-2AEB-4028-8487-E3E1D75A9974}" type="pres">
      <dgm:prSet presAssocID="{8768CDFD-AC3C-445E-B7DE-0F5F0A7CEE40}" presName="parentLin" presStyleCnt="0"/>
      <dgm:spPr/>
      <dgm:t>
        <a:bodyPr/>
        <a:lstStyle/>
        <a:p>
          <a:endParaRPr lang="ru-RU"/>
        </a:p>
      </dgm:t>
    </dgm:pt>
    <dgm:pt modelId="{5CFF0F4B-8ADD-44A3-8940-7DAEF4A2668D}" type="pres">
      <dgm:prSet presAssocID="{8768CDFD-AC3C-445E-B7DE-0F5F0A7CEE40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CF559FA4-9725-4DA3-AA3E-962ECDC51A09}" type="pres">
      <dgm:prSet presAssocID="{8768CDFD-AC3C-445E-B7DE-0F5F0A7CEE4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2F6DD-F046-4A23-A977-ACFFF4D51A49}" type="pres">
      <dgm:prSet presAssocID="{8768CDFD-AC3C-445E-B7DE-0F5F0A7CEE40}" presName="negativeSpace" presStyleCnt="0"/>
      <dgm:spPr/>
      <dgm:t>
        <a:bodyPr/>
        <a:lstStyle/>
        <a:p>
          <a:endParaRPr lang="ru-RU"/>
        </a:p>
      </dgm:t>
    </dgm:pt>
    <dgm:pt modelId="{5C16D60D-8862-4645-83E1-B61A05905ED4}" type="pres">
      <dgm:prSet presAssocID="{8768CDFD-AC3C-445E-B7DE-0F5F0A7CEE40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3B297B-7784-44B3-900D-31F0E53177FE}" type="presOf" srcId="{24FCF3AC-4FCE-47AE-B1BA-89244FFA82EF}" destId="{6CC3A41A-372F-4931-9D69-60DD00080A9B}" srcOrd="0" destOrd="0" presId="urn:microsoft.com/office/officeart/2005/8/layout/list1"/>
    <dgm:cxn modelId="{8900C4FC-5529-41F2-AD15-C42F0E5D0238}" srcId="{8768CDFD-AC3C-445E-B7DE-0F5F0A7CEE40}" destId="{F7FE125A-4A1F-47DB-9ACD-9BB3478DB631}" srcOrd="0" destOrd="0" parTransId="{2D8DF396-98C0-4882-8B81-B0119B082527}" sibTransId="{97C8694C-E994-47EA-B214-264C350A6638}"/>
    <dgm:cxn modelId="{510463BC-4F12-414C-BAD7-F13738199DC6}" type="presOf" srcId="{8768CDFD-AC3C-445E-B7DE-0F5F0A7CEE40}" destId="{5CFF0F4B-8ADD-44A3-8940-7DAEF4A2668D}" srcOrd="0" destOrd="0" presId="urn:microsoft.com/office/officeart/2005/8/layout/list1"/>
    <dgm:cxn modelId="{E823BCF4-70D1-4D63-B57D-66CCD78A1CCD}" srcId="{33B61E0A-AEDF-4EAB-8124-43C7221346AA}" destId="{98D9FAED-194E-49D5-9639-6E3D5A03096A}" srcOrd="0" destOrd="0" parTransId="{4632C9C5-4DC6-429A-A9BC-30109DCD9491}" sibTransId="{08456845-00BF-4E26-9E75-9EB1323414C6}"/>
    <dgm:cxn modelId="{F405AF28-145F-48BE-9F8B-8EED2CB28852}" srcId="{6377656E-B2C7-467C-9FA5-F2CB115C83D1}" destId="{4E95892D-FC7A-4678-B540-BC06B256F9B0}" srcOrd="0" destOrd="0" parTransId="{E595A700-8BDD-4312-B683-D5646DB226D3}" sibTransId="{98EEFBA7-A81C-4CCD-8701-81AD2215E65D}"/>
    <dgm:cxn modelId="{0CF2AF70-D830-42C2-9436-243DB6B77E85}" srcId="{8D85277E-8895-4D64-8F51-03BE40225467}" destId="{24FCF3AC-4FCE-47AE-B1BA-89244FFA82EF}" srcOrd="0" destOrd="0" parTransId="{4FB77538-C308-452F-A0BA-6A55B8E785E8}" sibTransId="{BA80A8E1-3C53-4406-AFC4-C4A3ACD3A0C9}"/>
    <dgm:cxn modelId="{E586AED2-42B5-464D-B6E4-DD3F7E5C8B53}" type="presOf" srcId="{F7FE125A-4A1F-47DB-9ACD-9BB3478DB631}" destId="{5C16D60D-8862-4645-83E1-B61A05905ED4}" srcOrd="0" destOrd="0" presId="urn:microsoft.com/office/officeart/2005/8/layout/list1"/>
    <dgm:cxn modelId="{0CFA071B-3671-4ED3-88EF-7CE4632C9AF7}" type="presOf" srcId="{33B61E0A-AEDF-4EAB-8124-43C7221346AA}" destId="{3CC620B9-70A1-418F-A3C3-89E04EF75142}" srcOrd="0" destOrd="0" presId="urn:microsoft.com/office/officeart/2005/8/layout/list1"/>
    <dgm:cxn modelId="{6B1FC69D-CB54-4310-8D92-7941E6791707}" type="presOf" srcId="{98D9FAED-194E-49D5-9639-6E3D5A03096A}" destId="{E4CA30B6-054F-4FC1-95A3-5BDD437CCDC2}" srcOrd="0" destOrd="0" presId="urn:microsoft.com/office/officeart/2005/8/layout/list1"/>
    <dgm:cxn modelId="{1E41821D-923C-4E17-91F6-2EF58FAB0503}" srcId="{A70BCDEA-511C-444F-8CAC-C8752AF2066D}" destId="{33B61E0A-AEDF-4EAB-8124-43C7221346AA}" srcOrd="2" destOrd="0" parTransId="{E6AEC107-F14B-41F4-8C03-1B9BA3C670FD}" sibTransId="{21B1BFC4-6D2F-4C5F-A952-BE546F04D0CF}"/>
    <dgm:cxn modelId="{5D9F42BE-92F8-4C45-9C68-81F168F94FEE}" type="presOf" srcId="{4E95892D-FC7A-4678-B540-BC06B256F9B0}" destId="{BD01330C-BC3A-40FA-BB37-E7B09CABFF58}" srcOrd="0" destOrd="0" presId="urn:microsoft.com/office/officeart/2005/8/layout/list1"/>
    <dgm:cxn modelId="{5A2AA717-526A-486A-8D04-AE0705DA59B9}" type="presOf" srcId="{8D85277E-8895-4D64-8F51-03BE40225467}" destId="{AE172D99-027F-43C7-BCBA-49BC81476C6B}" srcOrd="0" destOrd="0" presId="urn:microsoft.com/office/officeart/2005/8/layout/list1"/>
    <dgm:cxn modelId="{EB526781-7D26-4476-919A-BFBBF9B86CA3}" type="presOf" srcId="{33B61E0A-AEDF-4EAB-8124-43C7221346AA}" destId="{095C39DA-39EA-4BEB-B88C-A7A175C8EE68}" srcOrd="1" destOrd="0" presId="urn:microsoft.com/office/officeart/2005/8/layout/list1"/>
    <dgm:cxn modelId="{D7647578-1548-4818-96F7-C49EAFC777DC}" type="presOf" srcId="{A70BCDEA-511C-444F-8CAC-C8752AF2066D}" destId="{7427DF9C-6324-4141-82C5-310D537F3E1B}" srcOrd="0" destOrd="0" presId="urn:microsoft.com/office/officeart/2005/8/layout/list1"/>
    <dgm:cxn modelId="{D3F4AEA6-5AD7-4E85-A3FA-03A26A6F2C01}" srcId="{A70BCDEA-511C-444F-8CAC-C8752AF2066D}" destId="{8D85277E-8895-4D64-8F51-03BE40225467}" srcOrd="1" destOrd="0" parTransId="{E7CB0E93-6BD5-4696-9C83-D52AA8479E2B}" sibTransId="{79732BF7-4E24-4A85-A1D0-A89E6272316A}"/>
    <dgm:cxn modelId="{4FE72C73-0EE4-48FB-86D4-9FC68FE59089}" type="presOf" srcId="{6377656E-B2C7-467C-9FA5-F2CB115C83D1}" destId="{F05A4515-C418-4B85-A70C-88060C4CE600}" srcOrd="0" destOrd="0" presId="urn:microsoft.com/office/officeart/2005/8/layout/list1"/>
    <dgm:cxn modelId="{E8344A1C-426E-49CB-AB88-42101433DD7D}" type="presOf" srcId="{6377656E-B2C7-467C-9FA5-F2CB115C83D1}" destId="{0E095C9F-D868-46BD-A62A-B56044F5F0B2}" srcOrd="1" destOrd="0" presId="urn:microsoft.com/office/officeart/2005/8/layout/list1"/>
    <dgm:cxn modelId="{CE1ED5E4-CF15-4817-8900-40A041890C34}" type="presOf" srcId="{8D85277E-8895-4D64-8F51-03BE40225467}" destId="{C74E27D4-C22C-49D0-82B0-7A6E084982D5}" srcOrd="1" destOrd="0" presId="urn:microsoft.com/office/officeart/2005/8/layout/list1"/>
    <dgm:cxn modelId="{C27A3CAB-A815-476E-AE1A-726EEC9C0B56}" srcId="{A70BCDEA-511C-444F-8CAC-C8752AF2066D}" destId="{6377656E-B2C7-467C-9FA5-F2CB115C83D1}" srcOrd="0" destOrd="0" parTransId="{4AA027EF-43EF-458F-8465-1732B4155057}" sibTransId="{FB73E7AC-B9B4-4D8A-B237-F320D78898D3}"/>
    <dgm:cxn modelId="{AA0C9562-5494-45AA-A574-8A28EB19EA75}" type="presOf" srcId="{8768CDFD-AC3C-445E-B7DE-0F5F0A7CEE40}" destId="{CF559FA4-9725-4DA3-AA3E-962ECDC51A09}" srcOrd="1" destOrd="0" presId="urn:microsoft.com/office/officeart/2005/8/layout/list1"/>
    <dgm:cxn modelId="{BB97658B-09BD-4509-8D91-1AD95AD54DF4}" srcId="{A70BCDEA-511C-444F-8CAC-C8752AF2066D}" destId="{8768CDFD-AC3C-445E-B7DE-0F5F0A7CEE40}" srcOrd="3" destOrd="0" parTransId="{DF2556BA-DFE2-43A9-B16C-4B64F4EAEB94}" sibTransId="{31115A06-239E-46D3-A54D-665BBD2249BF}"/>
    <dgm:cxn modelId="{739DD641-6C52-4F4C-A6B1-6B7984011338}" type="presParOf" srcId="{7427DF9C-6324-4141-82C5-310D537F3E1B}" destId="{5A545CD9-13D9-4044-80D1-1FDBFF1FC288}" srcOrd="0" destOrd="0" presId="urn:microsoft.com/office/officeart/2005/8/layout/list1"/>
    <dgm:cxn modelId="{9FFEB15B-2F14-44AA-890A-B2B5D0AB0FA4}" type="presParOf" srcId="{5A545CD9-13D9-4044-80D1-1FDBFF1FC288}" destId="{F05A4515-C418-4B85-A70C-88060C4CE600}" srcOrd="0" destOrd="0" presId="urn:microsoft.com/office/officeart/2005/8/layout/list1"/>
    <dgm:cxn modelId="{6E12A3B6-5B49-45CD-B6C4-D55755030881}" type="presParOf" srcId="{5A545CD9-13D9-4044-80D1-1FDBFF1FC288}" destId="{0E095C9F-D868-46BD-A62A-B56044F5F0B2}" srcOrd="1" destOrd="0" presId="urn:microsoft.com/office/officeart/2005/8/layout/list1"/>
    <dgm:cxn modelId="{BB1E3A3D-B08A-401C-B980-E81DEBF89D4C}" type="presParOf" srcId="{7427DF9C-6324-4141-82C5-310D537F3E1B}" destId="{9A312D47-E979-4030-8495-B476880590C0}" srcOrd="1" destOrd="0" presId="urn:microsoft.com/office/officeart/2005/8/layout/list1"/>
    <dgm:cxn modelId="{9B578ACB-5A65-45B4-9DFB-412DC364C378}" type="presParOf" srcId="{7427DF9C-6324-4141-82C5-310D537F3E1B}" destId="{BD01330C-BC3A-40FA-BB37-E7B09CABFF58}" srcOrd="2" destOrd="0" presId="urn:microsoft.com/office/officeart/2005/8/layout/list1"/>
    <dgm:cxn modelId="{0C71A7AF-0EF5-412C-B469-273BB12D00C9}" type="presParOf" srcId="{7427DF9C-6324-4141-82C5-310D537F3E1B}" destId="{BD6A8980-F690-480E-9283-DFAF8AD3F4D2}" srcOrd="3" destOrd="0" presId="urn:microsoft.com/office/officeart/2005/8/layout/list1"/>
    <dgm:cxn modelId="{92F9E181-C586-41E8-A1D9-8F0CA6714816}" type="presParOf" srcId="{7427DF9C-6324-4141-82C5-310D537F3E1B}" destId="{F9FDCD3C-DB3B-4BBD-8DD4-1D7F0072430F}" srcOrd="4" destOrd="0" presId="urn:microsoft.com/office/officeart/2005/8/layout/list1"/>
    <dgm:cxn modelId="{969E0CFF-7D6D-4A99-AA42-453676219BA8}" type="presParOf" srcId="{F9FDCD3C-DB3B-4BBD-8DD4-1D7F0072430F}" destId="{AE172D99-027F-43C7-BCBA-49BC81476C6B}" srcOrd="0" destOrd="0" presId="urn:microsoft.com/office/officeart/2005/8/layout/list1"/>
    <dgm:cxn modelId="{01F95703-A094-4139-8241-52BD97CB31CC}" type="presParOf" srcId="{F9FDCD3C-DB3B-4BBD-8DD4-1D7F0072430F}" destId="{C74E27D4-C22C-49D0-82B0-7A6E084982D5}" srcOrd="1" destOrd="0" presId="urn:microsoft.com/office/officeart/2005/8/layout/list1"/>
    <dgm:cxn modelId="{8322EA83-9562-4E47-8841-CC922A00AF2A}" type="presParOf" srcId="{7427DF9C-6324-4141-82C5-310D537F3E1B}" destId="{C6A9F695-B161-41EB-BB99-351D910F8372}" srcOrd="5" destOrd="0" presId="urn:microsoft.com/office/officeart/2005/8/layout/list1"/>
    <dgm:cxn modelId="{3EB66A05-3DD8-40F5-B1E8-AF7A4AA87798}" type="presParOf" srcId="{7427DF9C-6324-4141-82C5-310D537F3E1B}" destId="{6CC3A41A-372F-4931-9D69-60DD00080A9B}" srcOrd="6" destOrd="0" presId="urn:microsoft.com/office/officeart/2005/8/layout/list1"/>
    <dgm:cxn modelId="{43E1359E-9BBA-40BA-9F71-1BDF0734C090}" type="presParOf" srcId="{7427DF9C-6324-4141-82C5-310D537F3E1B}" destId="{3AA263C9-D09B-4393-9BA0-B705A892F590}" srcOrd="7" destOrd="0" presId="urn:microsoft.com/office/officeart/2005/8/layout/list1"/>
    <dgm:cxn modelId="{C6BBE217-1BBF-457C-BEFE-B2C8D7933CF4}" type="presParOf" srcId="{7427DF9C-6324-4141-82C5-310D537F3E1B}" destId="{DBCDD29A-3DDC-4B04-A05C-3FCD387C702A}" srcOrd="8" destOrd="0" presId="urn:microsoft.com/office/officeart/2005/8/layout/list1"/>
    <dgm:cxn modelId="{DBEA87C3-9CC4-43C1-B00B-88D1479893D0}" type="presParOf" srcId="{DBCDD29A-3DDC-4B04-A05C-3FCD387C702A}" destId="{3CC620B9-70A1-418F-A3C3-89E04EF75142}" srcOrd="0" destOrd="0" presId="urn:microsoft.com/office/officeart/2005/8/layout/list1"/>
    <dgm:cxn modelId="{001C6A9B-0036-456E-89A9-FE610C4E43BD}" type="presParOf" srcId="{DBCDD29A-3DDC-4B04-A05C-3FCD387C702A}" destId="{095C39DA-39EA-4BEB-B88C-A7A175C8EE68}" srcOrd="1" destOrd="0" presId="urn:microsoft.com/office/officeart/2005/8/layout/list1"/>
    <dgm:cxn modelId="{2E0DC81E-152D-4521-B4DC-CBCBEBD8B328}" type="presParOf" srcId="{7427DF9C-6324-4141-82C5-310D537F3E1B}" destId="{0FD2CF64-B26E-44AE-BDC9-76549FE7A060}" srcOrd="9" destOrd="0" presId="urn:microsoft.com/office/officeart/2005/8/layout/list1"/>
    <dgm:cxn modelId="{EF133D0D-B5CD-4179-9181-2127BEED09FD}" type="presParOf" srcId="{7427DF9C-6324-4141-82C5-310D537F3E1B}" destId="{E4CA30B6-054F-4FC1-95A3-5BDD437CCDC2}" srcOrd="10" destOrd="0" presId="urn:microsoft.com/office/officeart/2005/8/layout/list1"/>
    <dgm:cxn modelId="{917BD3FA-FE42-4C43-999D-E4E1C1228B4A}" type="presParOf" srcId="{7427DF9C-6324-4141-82C5-310D537F3E1B}" destId="{D684BA9F-E0EB-46FB-A03E-6F0A6CAE8CAF}" srcOrd="11" destOrd="0" presId="urn:microsoft.com/office/officeart/2005/8/layout/list1"/>
    <dgm:cxn modelId="{1CDB642C-31CC-40E7-A300-8143C7B0EC84}" type="presParOf" srcId="{7427DF9C-6324-4141-82C5-310D537F3E1B}" destId="{5017400C-2AEB-4028-8487-E3E1D75A9974}" srcOrd="12" destOrd="0" presId="urn:microsoft.com/office/officeart/2005/8/layout/list1"/>
    <dgm:cxn modelId="{76A28243-251A-4169-87D7-4004ACF13CFB}" type="presParOf" srcId="{5017400C-2AEB-4028-8487-E3E1D75A9974}" destId="{5CFF0F4B-8ADD-44A3-8940-7DAEF4A2668D}" srcOrd="0" destOrd="0" presId="urn:microsoft.com/office/officeart/2005/8/layout/list1"/>
    <dgm:cxn modelId="{ED4772B3-B4F4-4B62-A807-A9F7C804D465}" type="presParOf" srcId="{5017400C-2AEB-4028-8487-E3E1D75A9974}" destId="{CF559FA4-9725-4DA3-AA3E-962ECDC51A09}" srcOrd="1" destOrd="0" presId="urn:microsoft.com/office/officeart/2005/8/layout/list1"/>
    <dgm:cxn modelId="{8A89E493-4342-4568-9F26-A43C42159FF8}" type="presParOf" srcId="{7427DF9C-6324-4141-82C5-310D537F3E1B}" destId="{DCC2F6DD-F046-4A23-A977-ACFFF4D51A49}" srcOrd="13" destOrd="0" presId="urn:microsoft.com/office/officeart/2005/8/layout/list1"/>
    <dgm:cxn modelId="{E2B62151-D7A0-4691-AE83-441D1AEF2B06}" type="presParOf" srcId="{7427DF9C-6324-4141-82C5-310D537F3E1B}" destId="{5C16D60D-8862-4645-83E1-B61A05905ED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2882D2B-72BA-4B03-A9C7-BD202AFB0297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F3BC3C9-FF06-4A41-BFA2-0706FBB055F9}">
      <dgm:prSet phldrT="[Текст]"/>
      <dgm:spPr>
        <a:xfrm rot="10800000">
          <a:off x="228907" y="2006835"/>
          <a:ext cx="1651866" cy="2452798"/>
        </a:xfrm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r>
            <a:rPr lang="ru-RU" dirty="0"/>
            <a:t>Поведение во внешней среде</a:t>
          </a:r>
        </a:p>
      </dgm:t>
    </dgm:pt>
    <dgm:pt modelId="{1D0D8EB4-3F95-4A41-9273-B464E8EB3BEA}" type="parTrans" cxnId="{9DF7A648-1B2E-456C-8AAF-F0443C6B162B}">
      <dgm:prSet/>
      <dgm:spPr/>
      <dgm:t>
        <a:bodyPr/>
        <a:lstStyle/>
        <a:p>
          <a:endParaRPr lang="ru-RU"/>
        </a:p>
      </dgm:t>
    </dgm:pt>
    <dgm:pt modelId="{C8369A9A-4FBC-48F1-96BF-9F27E1501850}" type="sibTrans" cxnId="{9DF7A648-1B2E-456C-8AAF-F0443C6B162B}">
      <dgm:prSet/>
      <dgm:spPr/>
      <dgm:t>
        <a:bodyPr/>
        <a:lstStyle/>
        <a:p>
          <a:endParaRPr lang="ru-RU"/>
        </a:p>
      </dgm:t>
    </dgm:pt>
    <dgm:pt modelId="{06AD30DF-A9AF-4C48-AF8B-67D8ECE554AB}">
      <dgm:prSet phldrT="[Текст]"/>
      <dgm:spPr>
        <a:xfrm rot="10800000">
          <a:off x="2045960" y="2006835"/>
          <a:ext cx="1651866" cy="2452798"/>
        </a:xfrm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r>
            <a:rPr lang="ru-RU" dirty="0"/>
            <a:t>Умение сказать «НЕТ»</a:t>
          </a:r>
        </a:p>
      </dgm:t>
    </dgm:pt>
    <dgm:pt modelId="{395C917D-ED92-4307-9009-9F763C33B303}" type="parTrans" cxnId="{E6DC2445-2E9D-4EF1-A73C-0FA5B6DC4506}">
      <dgm:prSet/>
      <dgm:spPr/>
      <dgm:t>
        <a:bodyPr/>
        <a:lstStyle/>
        <a:p>
          <a:endParaRPr lang="ru-RU"/>
        </a:p>
      </dgm:t>
    </dgm:pt>
    <dgm:pt modelId="{AD75624D-3CBA-4AA9-A6EB-8AA36FE500BD}" type="sibTrans" cxnId="{E6DC2445-2E9D-4EF1-A73C-0FA5B6DC4506}">
      <dgm:prSet/>
      <dgm:spPr/>
      <dgm:t>
        <a:bodyPr/>
        <a:lstStyle/>
        <a:p>
          <a:endParaRPr lang="ru-RU"/>
        </a:p>
      </dgm:t>
    </dgm:pt>
    <dgm:pt modelId="{4EC6F569-B565-4BAC-ACE5-1FB74B2AAEDB}">
      <dgm:prSet phldrT="[Текст]"/>
      <dgm:spPr>
        <a:xfrm rot="10800000">
          <a:off x="3863013" y="2006835"/>
          <a:ext cx="1651866" cy="2452798"/>
        </a:xfrm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r>
            <a:rPr lang="ru-RU" dirty="0"/>
            <a:t>Отказ от </a:t>
          </a:r>
          <a:r>
            <a:rPr lang="ru-RU" dirty="0" smtClean="0"/>
            <a:t>рискованного </a:t>
          </a:r>
          <a:r>
            <a:rPr lang="ru-RU" dirty="0"/>
            <a:t>поведения</a:t>
          </a:r>
        </a:p>
      </dgm:t>
    </dgm:pt>
    <dgm:pt modelId="{3D56049B-561A-408A-B6DF-AB47DB975EA3}" type="parTrans" cxnId="{7766E3CA-6D9A-4FD7-B084-84115F1CB21B}">
      <dgm:prSet/>
      <dgm:spPr/>
      <dgm:t>
        <a:bodyPr/>
        <a:lstStyle/>
        <a:p>
          <a:endParaRPr lang="ru-RU"/>
        </a:p>
      </dgm:t>
    </dgm:pt>
    <dgm:pt modelId="{8C4FB95A-D1C3-4C0F-B3F7-40CFB6C29AD4}" type="sibTrans" cxnId="{7766E3CA-6D9A-4FD7-B084-84115F1CB21B}">
      <dgm:prSet/>
      <dgm:spPr/>
      <dgm:t>
        <a:bodyPr/>
        <a:lstStyle/>
        <a:p>
          <a:endParaRPr lang="ru-RU"/>
        </a:p>
      </dgm:t>
    </dgm:pt>
    <dgm:pt modelId="{C05FBAE0-27E0-47FB-AC1D-6A51086D8310}">
      <dgm:prSet phldrT="[Текст]"/>
      <dgm:spPr>
        <a:xfrm rot="10800000">
          <a:off x="5688639" y="2006835"/>
          <a:ext cx="1651866" cy="2452798"/>
        </a:xfrm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r>
            <a:rPr lang="ru-RU" dirty="0"/>
            <a:t>Финансовая безопасность</a:t>
          </a:r>
        </a:p>
      </dgm:t>
    </dgm:pt>
    <dgm:pt modelId="{E61771BE-5D9F-458B-8C19-1DCDC2E05D1B}" type="parTrans" cxnId="{7EE3471E-C28B-42D9-9FE7-6FB4A198BBB6}">
      <dgm:prSet/>
      <dgm:spPr/>
      <dgm:t>
        <a:bodyPr/>
        <a:lstStyle/>
        <a:p>
          <a:endParaRPr lang="ru-RU"/>
        </a:p>
      </dgm:t>
    </dgm:pt>
    <dgm:pt modelId="{D3168410-1B66-4543-8330-0FBC256928D4}" type="sibTrans" cxnId="{7EE3471E-C28B-42D9-9FE7-6FB4A198BBB6}">
      <dgm:prSet/>
      <dgm:spPr/>
      <dgm:t>
        <a:bodyPr/>
        <a:lstStyle/>
        <a:p>
          <a:endParaRPr lang="ru-RU"/>
        </a:p>
      </dgm:t>
    </dgm:pt>
    <dgm:pt modelId="{A40AD477-E61F-44BA-8D1C-BDDB397D8417}" type="pres">
      <dgm:prSet presAssocID="{62882D2B-72BA-4B03-A9C7-BD202AFB02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AE5239-55E2-4BC0-8754-032C4D987323}" type="pres">
      <dgm:prSet presAssocID="{62882D2B-72BA-4B03-A9C7-BD202AFB0297}" presName="bkgdShp" presStyleLbl="alignAccFollowNode1" presStyleIdx="0" presStyleCnt="1"/>
      <dgm:spPr>
        <a:xfrm>
          <a:off x="0" y="0"/>
          <a:ext cx="7560840" cy="2006835"/>
        </a:xfrm>
      </dgm:spPr>
      <dgm:t>
        <a:bodyPr/>
        <a:lstStyle/>
        <a:p>
          <a:endParaRPr lang="ru-RU"/>
        </a:p>
      </dgm:t>
    </dgm:pt>
    <dgm:pt modelId="{060888D8-BF73-4EF6-8376-9D5B826C4F99}" type="pres">
      <dgm:prSet presAssocID="{62882D2B-72BA-4B03-A9C7-BD202AFB0297}" presName="linComp" presStyleCnt="0"/>
      <dgm:spPr/>
      <dgm:t>
        <a:bodyPr/>
        <a:lstStyle/>
        <a:p>
          <a:endParaRPr lang="ru-RU"/>
        </a:p>
      </dgm:t>
    </dgm:pt>
    <dgm:pt modelId="{56EFAB9E-DA2A-4777-A189-E92933F2A9C3}" type="pres">
      <dgm:prSet presAssocID="{2F3BC3C9-FF06-4A41-BFA2-0706FBB055F9}" presName="compNode" presStyleCnt="0"/>
      <dgm:spPr/>
      <dgm:t>
        <a:bodyPr/>
        <a:lstStyle/>
        <a:p>
          <a:endParaRPr lang="ru-RU"/>
        </a:p>
      </dgm:t>
    </dgm:pt>
    <dgm:pt modelId="{755C413E-275E-4FAD-9B68-A82664D1C07F}" type="pres">
      <dgm:prSet presAssocID="{2F3BC3C9-FF06-4A41-BFA2-0706FBB055F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FCF315-D3FE-498D-86E4-A4B99BC0190E}" type="pres">
      <dgm:prSet presAssocID="{2F3BC3C9-FF06-4A41-BFA2-0706FBB055F9}" presName="invisiNode" presStyleLbl="node1" presStyleIdx="0" presStyleCnt="4"/>
      <dgm:spPr/>
      <dgm:t>
        <a:bodyPr/>
        <a:lstStyle/>
        <a:p>
          <a:endParaRPr lang="ru-RU"/>
        </a:p>
      </dgm:t>
    </dgm:pt>
    <dgm:pt modelId="{73048D20-6118-4825-82AE-A3163B1A1221}" type="pres">
      <dgm:prSet presAssocID="{2F3BC3C9-FF06-4A41-BFA2-0706FBB055F9}" presName="imagNode" presStyleLbl="fgImgPlace1" presStyleIdx="0" presStyleCnt="4"/>
      <dgm:spPr>
        <a:xfrm>
          <a:off x="228907" y="267578"/>
          <a:ext cx="1651866" cy="1471679"/>
        </a:xfr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D35B9B2-BA9C-49BA-A8ED-1A46A86BF300}" type="pres">
      <dgm:prSet presAssocID="{C8369A9A-4FBC-48F1-96BF-9F27E150185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07DB4A3-A984-4DAE-93D9-36FD9462B974}" type="pres">
      <dgm:prSet presAssocID="{06AD30DF-A9AF-4C48-AF8B-67D8ECE554AB}" presName="compNode" presStyleCnt="0"/>
      <dgm:spPr/>
      <dgm:t>
        <a:bodyPr/>
        <a:lstStyle/>
        <a:p>
          <a:endParaRPr lang="ru-RU"/>
        </a:p>
      </dgm:t>
    </dgm:pt>
    <dgm:pt modelId="{D32165DB-DF0E-4BC8-88F8-58C66A867B48}" type="pres">
      <dgm:prSet presAssocID="{06AD30DF-A9AF-4C48-AF8B-67D8ECE554A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7A1C56-9AFD-42BF-A31A-1D7F0D7BBEE9}" type="pres">
      <dgm:prSet presAssocID="{06AD30DF-A9AF-4C48-AF8B-67D8ECE554AB}" presName="invisiNode" presStyleLbl="node1" presStyleIdx="1" presStyleCnt="4"/>
      <dgm:spPr/>
      <dgm:t>
        <a:bodyPr/>
        <a:lstStyle/>
        <a:p>
          <a:endParaRPr lang="ru-RU"/>
        </a:p>
      </dgm:t>
    </dgm:pt>
    <dgm:pt modelId="{66A83A72-837C-48BC-90D8-BFF9DB4AEE70}" type="pres">
      <dgm:prSet presAssocID="{06AD30DF-A9AF-4C48-AF8B-67D8ECE554AB}" presName="imagNode" presStyleLbl="fgImgPlace1" presStyleIdx="1" presStyleCnt="4"/>
      <dgm:spPr>
        <a:xfrm>
          <a:off x="2045960" y="267578"/>
          <a:ext cx="1651866" cy="1471679"/>
        </a:xfr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AE211C63-AC7B-487C-A3F4-6480480ED38C}" type="pres">
      <dgm:prSet presAssocID="{AD75624D-3CBA-4AA9-A6EB-8AA36FE500B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374F903-EEDD-4B6A-9A07-C481CF90C14C}" type="pres">
      <dgm:prSet presAssocID="{4EC6F569-B565-4BAC-ACE5-1FB74B2AAEDB}" presName="compNode" presStyleCnt="0"/>
      <dgm:spPr/>
      <dgm:t>
        <a:bodyPr/>
        <a:lstStyle/>
        <a:p>
          <a:endParaRPr lang="ru-RU"/>
        </a:p>
      </dgm:t>
    </dgm:pt>
    <dgm:pt modelId="{5A1BDEF4-D7BC-4A54-B7BA-E89057436569}" type="pres">
      <dgm:prSet presAssocID="{4EC6F569-B565-4BAC-ACE5-1FB74B2AAED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2C7D68-3450-4905-A9B4-A129997BEF4F}" type="pres">
      <dgm:prSet presAssocID="{4EC6F569-B565-4BAC-ACE5-1FB74B2AAEDB}" presName="invisiNode" presStyleLbl="node1" presStyleIdx="2" presStyleCnt="4"/>
      <dgm:spPr/>
      <dgm:t>
        <a:bodyPr/>
        <a:lstStyle/>
        <a:p>
          <a:endParaRPr lang="ru-RU"/>
        </a:p>
      </dgm:t>
    </dgm:pt>
    <dgm:pt modelId="{69F24DF0-C4DD-4029-AA17-4F4DC18081E1}" type="pres">
      <dgm:prSet presAssocID="{4EC6F569-B565-4BAC-ACE5-1FB74B2AAEDB}" presName="imagNode" presStyleLbl="fgImgPlace1" presStyleIdx="2" presStyleCnt="4"/>
      <dgm:spPr>
        <a:xfrm>
          <a:off x="3863013" y="267578"/>
          <a:ext cx="1651866" cy="1471679"/>
        </a:xfr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C5E7BC85-6F7A-4729-A080-B7AE2DD263E5}" type="pres">
      <dgm:prSet presAssocID="{8C4FB95A-D1C3-4C0F-B3F7-40CFB6C29AD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44033D0-5532-4ED2-933B-3EFB3E7C6AAE}" type="pres">
      <dgm:prSet presAssocID="{C05FBAE0-27E0-47FB-AC1D-6A51086D8310}" presName="compNode" presStyleCnt="0"/>
      <dgm:spPr/>
      <dgm:t>
        <a:bodyPr/>
        <a:lstStyle/>
        <a:p>
          <a:endParaRPr lang="ru-RU"/>
        </a:p>
      </dgm:t>
    </dgm:pt>
    <dgm:pt modelId="{33066098-EAAC-4626-BC4D-8B024DF97143}" type="pres">
      <dgm:prSet presAssocID="{C05FBAE0-27E0-47FB-AC1D-6A51086D831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F0F68-0122-4DB6-9866-4C2EAFDF2F46}" type="pres">
      <dgm:prSet presAssocID="{C05FBAE0-27E0-47FB-AC1D-6A51086D8310}" presName="invisiNode" presStyleLbl="node1" presStyleIdx="3" presStyleCnt="4"/>
      <dgm:spPr/>
      <dgm:t>
        <a:bodyPr/>
        <a:lstStyle/>
        <a:p>
          <a:endParaRPr lang="ru-RU"/>
        </a:p>
      </dgm:t>
    </dgm:pt>
    <dgm:pt modelId="{511709C3-416E-4B78-B530-84538CBF4C4B}" type="pres">
      <dgm:prSet presAssocID="{C05FBAE0-27E0-47FB-AC1D-6A51086D8310}" presName="imagNode" presStyleLbl="fgImgPlace1" presStyleIdx="3" presStyleCnt="4"/>
      <dgm:spPr>
        <a:xfrm>
          <a:off x="5680066" y="267578"/>
          <a:ext cx="1651866" cy="1471679"/>
        </a:xfrm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EE3471E-C28B-42D9-9FE7-6FB4A198BBB6}" srcId="{62882D2B-72BA-4B03-A9C7-BD202AFB0297}" destId="{C05FBAE0-27E0-47FB-AC1D-6A51086D8310}" srcOrd="3" destOrd="0" parTransId="{E61771BE-5D9F-458B-8C19-1DCDC2E05D1B}" sibTransId="{D3168410-1B66-4543-8330-0FBC256928D4}"/>
    <dgm:cxn modelId="{0B12268D-F285-40BE-A06E-FE80EDAC095D}" type="presOf" srcId="{2F3BC3C9-FF06-4A41-BFA2-0706FBB055F9}" destId="{755C413E-275E-4FAD-9B68-A82664D1C07F}" srcOrd="0" destOrd="0" presId="urn:microsoft.com/office/officeart/2005/8/layout/pList2"/>
    <dgm:cxn modelId="{9A5EA8D6-3BA3-46C1-8557-235CBED3E224}" type="presOf" srcId="{C8369A9A-4FBC-48F1-96BF-9F27E1501850}" destId="{3D35B9B2-BA9C-49BA-A8ED-1A46A86BF300}" srcOrd="0" destOrd="0" presId="urn:microsoft.com/office/officeart/2005/8/layout/pList2"/>
    <dgm:cxn modelId="{AF43C06D-AB98-4D48-B00C-1280DB2CF6F1}" type="presOf" srcId="{4EC6F569-B565-4BAC-ACE5-1FB74B2AAEDB}" destId="{5A1BDEF4-D7BC-4A54-B7BA-E89057436569}" srcOrd="0" destOrd="0" presId="urn:microsoft.com/office/officeart/2005/8/layout/pList2"/>
    <dgm:cxn modelId="{02D27DB2-DD91-4F28-8868-399262408E9D}" type="presOf" srcId="{AD75624D-3CBA-4AA9-A6EB-8AA36FE500BD}" destId="{AE211C63-AC7B-487C-A3F4-6480480ED38C}" srcOrd="0" destOrd="0" presId="urn:microsoft.com/office/officeart/2005/8/layout/pList2"/>
    <dgm:cxn modelId="{7766E3CA-6D9A-4FD7-B084-84115F1CB21B}" srcId="{62882D2B-72BA-4B03-A9C7-BD202AFB0297}" destId="{4EC6F569-B565-4BAC-ACE5-1FB74B2AAEDB}" srcOrd="2" destOrd="0" parTransId="{3D56049B-561A-408A-B6DF-AB47DB975EA3}" sibTransId="{8C4FB95A-D1C3-4C0F-B3F7-40CFB6C29AD4}"/>
    <dgm:cxn modelId="{A48F7EF0-4673-466D-8CDF-39AFFF4D6E83}" type="presOf" srcId="{06AD30DF-A9AF-4C48-AF8B-67D8ECE554AB}" destId="{D32165DB-DF0E-4BC8-88F8-58C66A867B48}" srcOrd="0" destOrd="0" presId="urn:microsoft.com/office/officeart/2005/8/layout/pList2"/>
    <dgm:cxn modelId="{7F13FDB5-0398-43FF-B2EC-A93AB053824A}" type="presOf" srcId="{8C4FB95A-D1C3-4C0F-B3F7-40CFB6C29AD4}" destId="{C5E7BC85-6F7A-4729-A080-B7AE2DD263E5}" srcOrd="0" destOrd="0" presId="urn:microsoft.com/office/officeart/2005/8/layout/pList2"/>
    <dgm:cxn modelId="{F92C3C9B-D7EC-406C-8235-D2FC25DC895F}" type="presOf" srcId="{62882D2B-72BA-4B03-A9C7-BD202AFB0297}" destId="{A40AD477-E61F-44BA-8D1C-BDDB397D8417}" srcOrd="0" destOrd="0" presId="urn:microsoft.com/office/officeart/2005/8/layout/pList2"/>
    <dgm:cxn modelId="{E6DC2445-2E9D-4EF1-A73C-0FA5B6DC4506}" srcId="{62882D2B-72BA-4B03-A9C7-BD202AFB0297}" destId="{06AD30DF-A9AF-4C48-AF8B-67D8ECE554AB}" srcOrd="1" destOrd="0" parTransId="{395C917D-ED92-4307-9009-9F763C33B303}" sibTransId="{AD75624D-3CBA-4AA9-A6EB-8AA36FE500BD}"/>
    <dgm:cxn modelId="{9DF7A648-1B2E-456C-8AAF-F0443C6B162B}" srcId="{62882D2B-72BA-4B03-A9C7-BD202AFB0297}" destId="{2F3BC3C9-FF06-4A41-BFA2-0706FBB055F9}" srcOrd="0" destOrd="0" parTransId="{1D0D8EB4-3F95-4A41-9273-B464E8EB3BEA}" sibTransId="{C8369A9A-4FBC-48F1-96BF-9F27E1501850}"/>
    <dgm:cxn modelId="{2FA3A481-9E98-4C65-BF19-E6D06C1110E5}" type="presOf" srcId="{C05FBAE0-27E0-47FB-AC1D-6A51086D8310}" destId="{33066098-EAAC-4626-BC4D-8B024DF97143}" srcOrd="0" destOrd="0" presId="urn:microsoft.com/office/officeart/2005/8/layout/pList2"/>
    <dgm:cxn modelId="{974FCE36-6071-4C19-A84F-38AFEBFB2805}" type="presParOf" srcId="{A40AD477-E61F-44BA-8D1C-BDDB397D8417}" destId="{85AE5239-55E2-4BC0-8754-032C4D987323}" srcOrd="0" destOrd="0" presId="urn:microsoft.com/office/officeart/2005/8/layout/pList2"/>
    <dgm:cxn modelId="{A6E7361A-6B1A-465B-AE3F-E9ABDBC72DA2}" type="presParOf" srcId="{A40AD477-E61F-44BA-8D1C-BDDB397D8417}" destId="{060888D8-BF73-4EF6-8376-9D5B826C4F99}" srcOrd="1" destOrd="0" presId="urn:microsoft.com/office/officeart/2005/8/layout/pList2"/>
    <dgm:cxn modelId="{3D63679C-6930-49B2-9F2F-97F8A84A5096}" type="presParOf" srcId="{060888D8-BF73-4EF6-8376-9D5B826C4F99}" destId="{56EFAB9E-DA2A-4777-A189-E92933F2A9C3}" srcOrd="0" destOrd="0" presId="urn:microsoft.com/office/officeart/2005/8/layout/pList2"/>
    <dgm:cxn modelId="{D6E117D7-FF36-4775-9004-2FD0CD3A83E4}" type="presParOf" srcId="{56EFAB9E-DA2A-4777-A189-E92933F2A9C3}" destId="{755C413E-275E-4FAD-9B68-A82664D1C07F}" srcOrd="0" destOrd="0" presId="urn:microsoft.com/office/officeart/2005/8/layout/pList2"/>
    <dgm:cxn modelId="{3C0EBFC2-7A37-4BF5-96D5-7D5EF303D4C0}" type="presParOf" srcId="{56EFAB9E-DA2A-4777-A189-E92933F2A9C3}" destId="{D0FCF315-D3FE-498D-86E4-A4B99BC0190E}" srcOrd="1" destOrd="0" presId="urn:microsoft.com/office/officeart/2005/8/layout/pList2"/>
    <dgm:cxn modelId="{ED73226A-0133-4C59-BD9C-130741E1A4D8}" type="presParOf" srcId="{56EFAB9E-DA2A-4777-A189-E92933F2A9C3}" destId="{73048D20-6118-4825-82AE-A3163B1A1221}" srcOrd="2" destOrd="0" presId="urn:microsoft.com/office/officeart/2005/8/layout/pList2"/>
    <dgm:cxn modelId="{55C2FCB3-0C9F-4554-B2C0-806EF861BBDC}" type="presParOf" srcId="{060888D8-BF73-4EF6-8376-9D5B826C4F99}" destId="{3D35B9B2-BA9C-49BA-A8ED-1A46A86BF300}" srcOrd="1" destOrd="0" presId="urn:microsoft.com/office/officeart/2005/8/layout/pList2"/>
    <dgm:cxn modelId="{4352FAF6-5F56-4597-A293-71D772CC8CC3}" type="presParOf" srcId="{060888D8-BF73-4EF6-8376-9D5B826C4F99}" destId="{D07DB4A3-A984-4DAE-93D9-36FD9462B974}" srcOrd="2" destOrd="0" presId="urn:microsoft.com/office/officeart/2005/8/layout/pList2"/>
    <dgm:cxn modelId="{8E4D57E1-478C-480E-B5CC-15CB1BE6B2BC}" type="presParOf" srcId="{D07DB4A3-A984-4DAE-93D9-36FD9462B974}" destId="{D32165DB-DF0E-4BC8-88F8-58C66A867B48}" srcOrd="0" destOrd="0" presId="urn:microsoft.com/office/officeart/2005/8/layout/pList2"/>
    <dgm:cxn modelId="{41E238B8-9BFB-454B-9BA9-506BA378ECEB}" type="presParOf" srcId="{D07DB4A3-A984-4DAE-93D9-36FD9462B974}" destId="{0F7A1C56-9AFD-42BF-A31A-1D7F0D7BBEE9}" srcOrd="1" destOrd="0" presId="urn:microsoft.com/office/officeart/2005/8/layout/pList2"/>
    <dgm:cxn modelId="{D36928B7-455C-42A4-83D9-D3F18804DC93}" type="presParOf" srcId="{D07DB4A3-A984-4DAE-93D9-36FD9462B974}" destId="{66A83A72-837C-48BC-90D8-BFF9DB4AEE70}" srcOrd="2" destOrd="0" presId="urn:microsoft.com/office/officeart/2005/8/layout/pList2"/>
    <dgm:cxn modelId="{5A61F966-6EA6-413D-A842-C2F1F0851CF4}" type="presParOf" srcId="{060888D8-BF73-4EF6-8376-9D5B826C4F99}" destId="{AE211C63-AC7B-487C-A3F4-6480480ED38C}" srcOrd="3" destOrd="0" presId="urn:microsoft.com/office/officeart/2005/8/layout/pList2"/>
    <dgm:cxn modelId="{520F7892-C935-4CEF-A7A5-A4637F7D39DD}" type="presParOf" srcId="{060888D8-BF73-4EF6-8376-9D5B826C4F99}" destId="{2374F903-EEDD-4B6A-9A07-C481CF90C14C}" srcOrd="4" destOrd="0" presId="urn:microsoft.com/office/officeart/2005/8/layout/pList2"/>
    <dgm:cxn modelId="{6B6A2B47-DFBD-4243-91CC-A20D86A30748}" type="presParOf" srcId="{2374F903-EEDD-4B6A-9A07-C481CF90C14C}" destId="{5A1BDEF4-D7BC-4A54-B7BA-E89057436569}" srcOrd="0" destOrd="0" presId="urn:microsoft.com/office/officeart/2005/8/layout/pList2"/>
    <dgm:cxn modelId="{30B49245-09C6-4214-A396-6472F67C2FA8}" type="presParOf" srcId="{2374F903-EEDD-4B6A-9A07-C481CF90C14C}" destId="{B52C7D68-3450-4905-A9B4-A129997BEF4F}" srcOrd="1" destOrd="0" presId="urn:microsoft.com/office/officeart/2005/8/layout/pList2"/>
    <dgm:cxn modelId="{A1B96210-7612-4176-8DCD-4CEEECA66666}" type="presParOf" srcId="{2374F903-EEDD-4B6A-9A07-C481CF90C14C}" destId="{69F24DF0-C4DD-4029-AA17-4F4DC18081E1}" srcOrd="2" destOrd="0" presId="urn:microsoft.com/office/officeart/2005/8/layout/pList2"/>
    <dgm:cxn modelId="{A7C0BB0D-63B0-451C-ABAD-CE87F0E4AC17}" type="presParOf" srcId="{060888D8-BF73-4EF6-8376-9D5B826C4F99}" destId="{C5E7BC85-6F7A-4729-A080-B7AE2DD263E5}" srcOrd="5" destOrd="0" presId="urn:microsoft.com/office/officeart/2005/8/layout/pList2"/>
    <dgm:cxn modelId="{29FF2587-FC3C-49D1-8246-73DCEE945A9E}" type="presParOf" srcId="{060888D8-BF73-4EF6-8376-9D5B826C4F99}" destId="{844033D0-5532-4ED2-933B-3EFB3E7C6AAE}" srcOrd="6" destOrd="0" presId="urn:microsoft.com/office/officeart/2005/8/layout/pList2"/>
    <dgm:cxn modelId="{C8C2DDA9-F6B0-42C4-BFB4-7AD928EBF80B}" type="presParOf" srcId="{844033D0-5532-4ED2-933B-3EFB3E7C6AAE}" destId="{33066098-EAAC-4626-BC4D-8B024DF97143}" srcOrd="0" destOrd="0" presId="urn:microsoft.com/office/officeart/2005/8/layout/pList2"/>
    <dgm:cxn modelId="{62D96C09-67E4-4401-8BD8-CA0F709842B9}" type="presParOf" srcId="{844033D0-5532-4ED2-933B-3EFB3E7C6AAE}" destId="{03CF0F68-0122-4DB6-9866-4C2EAFDF2F46}" srcOrd="1" destOrd="0" presId="urn:microsoft.com/office/officeart/2005/8/layout/pList2"/>
    <dgm:cxn modelId="{80138E2E-095A-4C88-8F1D-E391A549C216}" type="presParOf" srcId="{844033D0-5532-4ED2-933B-3EFB3E7C6AAE}" destId="{511709C3-416E-4B78-B530-84538CBF4C4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858499F-3962-4D8C-B22A-9044C05C297E}" type="doc">
      <dgm:prSet loTypeId="urn:microsoft.com/office/officeart/2005/8/layout/p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682A82E-73FF-4F48-A83F-8C9D96C8FAE7}">
      <dgm:prSet phldrT="[Текст]"/>
      <dgm:spPr/>
      <dgm:t>
        <a:bodyPr/>
        <a:lstStyle/>
        <a:p>
          <a:r>
            <a:rPr lang="ru-RU" dirty="0" smtClean="0"/>
            <a:t>Группа </a:t>
          </a:r>
        </a:p>
        <a:p>
          <a:r>
            <a:rPr lang="ru-RU" dirty="0" smtClean="0"/>
            <a:t>«</a:t>
          </a:r>
          <a:r>
            <a:rPr lang="ru-RU" dirty="0" err="1" smtClean="0"/>
            <a:t>Вконтакте</a:t>
          </a:r>
          <a:r>
            <a:rPr lang="ru-RU" dirty="0" smtClean="0"/>
            <a:t>»</a:t>
          </a:r>
          <a:endParaRPr lang="ru-RU" dirty="0"/>
        </a:p>
      </dgm:t>
    </dgm:pt>
    <dgm:pt modelId="{CE1AA042-B48A-4399-83B8-7F6E15120CCE}" type="parTrans" cxnId="{21719091-363E-493E-A8DE-254F019ADDF9}">
      <dgm:prSet/>
      <dgm:spPr/>
      <dgm:t>
        <a:bodyPr/>
        <a:lstStyle/>
        <a:p>
          <a:endParaRPr lang="ru-RU"/>
        </a:p>
      </dgm:t>
    </dgm:pt>
    <dgm:pt modelId="{24699B24-3155-42AB-B3E4-051A69360F7E}" type="sibTrans" cxnId="{21719091-363E-493E-A8DE-254F019ADDF9}">
      <dgm:prSet/>
      <dgm:spPr/>
      <dgm:t>
        <a:bodyPr/>
        <a:lstStyle/>
        <a:p>
          <a:endParaRPr lang="ru-RU"/>
        </a:p>
      </dgm:t>
    </dgm:pt>
    <dgm:pt modelId="{EF7A8391-428C-4176-8127-AD6503A62301}">
      <dgm:prSet phldrT="[Текст]"/>
      <dgm:spPr/>
      <dgm:t>
        <a:bodyPr/>
        <a:lstStyle/>
        <a:p>
          <a:r>
            <a:rPr lang="ru-RU" dirty="0" smtClean="0"/>
            <a:t>Сайт</a:t>
          </a:r>
        </a:p>
        <a:p>
          <a:r>
            <a:rPr lang="en-US" dirty="0" smtClean="0"/>
            <a:t>budzdorovperm.ru</a:t>
          </a:r>
          <a:endParaRPr lang="ru-RU" dirty="0"/>
        </a:p>
      </dgm:t>
    </dgm:pt>
    <dgm:pt modelId="{0EB58841-4903-4B30-8631-DAE54914CEA6}" type="parTrans" cxnId="{96AAAEE5-D18F-43F5-A1D1-CBFC9E680BC1}">
      <dgm:prSet/>
      <dgm:spPr/>
      <dgm:t>
        <a:bodyPr/>
        <a:lstStyle/>
        <a:p>
          <a:endParaRPr lang="ru-RU"/>
        </a:p>
      </dgm:t>
    </dgm:pt>
    <dgm:pt modelId="{2F71FA61-721D-44B5-B913-75F5847CDBA6}" type="sibTrans" cxnId="{96AAAEE5-D18F-43F5-A1D1-CBFC9E680BC1}">
      <dgm:prSet/>
      <dgm:spPr/>
      <dgm:t>
        <a:bodyPr/>
        <a:lstStyle/>
        <a:p>
          <a:endParaRPr lang="ru-RU"/>
        </a:p>
      </dgm:t>
    </dgm:pt>
    <dgm:pt modelId="{EEF2E8C5-FC84-4A91-ABEA-0B4055DD8C1E}">
      <dgm:prSet phldrT="[Текст]"/>
      <dgm:spPr/>
      <dgm:t>
        <a:bodyPr/>
        <a:lstStyle/>
        <a:p>
          <a:r>
            <a:rPr lang="ru-RU" dirty="0" smtClean="0"/>
            <a:t>Канал в</a:t>
          </a:r>
        </a:p>
        <a:p>
          <a:r>
            <a:rPr lang="ru-RU" dirty="0" smtClean="0"/>
            <a:t> «</a:t>
          </a:r>
          <a:r>
            <a:rPr lang="en-US" dirty="0" smtClean="0"/>
            <a:t>Telegram</a:t>
          </a:r>
          <a:r>
            <a:rPr lang="ru-RU" dirty="0" smtClean="0"/>
            <a:t>»</a:t>
          </a:r>
          <a:endParaRPr lang="ru-RU" dirty="0"/>
        </a:p>
      </dgm:t>
    </dgm:pt>
    <dgm:pt modelId="{8D322E29-1FD7-4EE0-B3DC-D2A39123FADD}" type="parTrans" cxnId="{4CE9CE27-5240-44A9-9A24-67B8D54CAAE9}">
      <dgm:prSet/>
      <dgm:spPr/>
      <dgm:t>
        <a:bodyPr/>
        <a:lstStyle/>
        <a:p>
          <a:endParaRPr lang="ru-RU"/>
        </a:p>
      </dgm:t>
    </dgm:pt>
    <dgm:pt modelId="{2C02A3AD-6A4C-4A1C-92D8-32F186038281}" type="sibTrans" cxnId="{4CE9CE27-5240-44A9-9A24-67B8D54CAAE9}">
      <dgm:prSet/>
      <dgm:spPr/>
      <dgm:t>
        <a:bodyPr/>
        <a:lstStyle/>
        <a:p>
          <a:endParaRPr lang="ru-RU"/>
        </a:p>
      </dgm:t>
    </dgm:pt>
    <dgm:pt modelId="{61F2B65B-6CA0-4FAB-A2AE-18C29509BE13}" type="pres">
      <dgm:prSet presAssocID="{F858499F-3962-4D8C-B22A-9044C05C297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A00A8C-CE29-45E5-A257-382053AFAAA7}" type="pres">
      <dgm:prSet presAssocID="{F858499F-3962-4D8C-B22A-9044C05C297E}" presName="bkgdShp" presStyleLbl="alignAccFollowNode1" presStyleIdx="0" presStyleCnt="1"/>
      <dgm:spPr/>
    </dgm:pt>
    <dgm:pt modelId="{C384858F-D953-499E-97A5-4967BCA220FF}" type="pres">
      <dgm:prSet presAssocID="{F858499F-3962-4D8C-B22A-9044C05C297E}" presName="linComp" presStyleCnt="0"/>
      <dgm:spPr/>
    </dgm:pt>
    <dgm:pt modelId="{61C3B455-4AEF-4E6B-872A-E75634945680}" type="pres">
      <dgm:prSet presAssocID="{2682A82E-73FF-4F48-A83F-8C9D96C8FAE7}" presName="compNode" presStyleCnt="0"/>
      <dgm:spPr/>
    </dgm:pt>
    <dgm:pt modelId="{F1680CFE-8625-4AFE-9DCF-2D7458003B92}" type="pres">
      <dgm:prSet presAssocID="{2682A82E-73FF-4F48-A83F-8C9D96C8FAE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FCB02-703D-4AF9-B9A2-F0785E4A0582}" type="pres">
      <dgm:prSet presAssocID="{2682A82E-73FF-4F48-A83F-8C9D96C8FAE7}" presName="invisiNode" presStyleLbl="node1" presStyleIdx="0" presStyleCnt="3"/>
      <dgm:spPr/>
    </dgm:pt>
    <dgm:pt modelId="{F515FAD1-16F5-435D-A0F1-D5767E23A2D6}" type="pres">
      <dgm:prSet presAssocID="{2682A82E-73FF-4F48-A83F-8C9D96C8FAE7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EA4726F-7DC3-452F-B1AE-67CABA431E86}" type="pres">
      <dgm:prSet presAssocID="{24699B24-3155-42AB-B3E4-051A69360F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C4EF349-1E85-42FC-939C-EC82BC4659F4}" type="pres">
      <dgm:prSet presAssocID="{EF7A8391-428C-4176-8127-AD6503A62301}" presName="compNode" presStyleCnt="0"/>
      <dgm:spPr/>
    </dgm:pt>
    <dgm:pt modelId="{DA2CB37C-485F-40E3-A2CB-0695C9969906}" type="pres">
      <dgm:prSet presAssocID="{EF7A8391-428C-4176-8127-AD6503A6230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CF84A0-C041-4C55-912F-C8009A6E8DA9}" type="pres">
      <dgm:prSet presAssocID="{EF7A8391-428C-4176-8127-AD6503A62301}" presName="invisiNode" presStyleLbl="node1" presStyleIdx="1" presStyleCnt="3"/>
      <dgm:spPr/>
    </dgm:pt>
    <dgm:pt modelId="{1A14D399-1726-44DB-920F-3A6761B84C58}" type="pres">
      <dgm:prSet presAssocID="{EF7A8391-428C-4176-8127-AD6503A62301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0C518BB-224B-46A9-ACAD-42647C3028AB}" type="pres">
      <dgm:prSet presAssocID="{2F71FA61-721D-44B5-B913-75F5847CDBA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D93AD33-B0D3-4E80-AFF3-E00012E393DB}" type="pres">
      <dgm:prSet presAssocID="{EEF2E8C5-FC84-4A91-ABEA-0B4055DD8C1E}" presName="compNode" presStyleCnt="0"/>
      <dgm:spPr/>
    </dgm:pt>
    <dgm:pt modelId="{4CD69D77-7146-445C-AF0E-44CDD719DB2E}" type="pres">
      <dgm:prSet presAssocID="{EEF2E8C5-FC84-4A91-ABEA-0B4055DD8C1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2EF0C-036F-488B-B96C-70A8B820ED79}" type="pres">
      <dgm:prSet presAssocID="{EEF2E8C5-FC84-4A91-ABEA-0B4055DD8C1E}" presName="invisiNode" presStyleLbl="node1" presStyleIdx="2" presStyleCnt="3"/>
      <dgm:spPr/>
    </dgm:pt>
    <dgm:pt modelId="{3394DA6C-FDF5-424A-8851-535E526E8230}" type="pres">
      <dgm:prSet presAssocID="{EEF2E8C5-FC84-4A91-ABEA-0B4055DD8C1E}" presName="imagNode" presStyleLbl="fgImgPlace1" presStyleIdx="2" presStyleCnt="3" custScaleX="97080" custScaleY="9422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1719091-363E-493E-A8DE-254F019ADDF9}" srcId="{F858499F-3962-4D8C-B22A-9044C05C297E}" destId="{2682A82E-73FF-4F48-A83F-8C9D96C8FAE7}" srcOrd="0" destOrd="0" parTransId="{CE1AA042-B48A-4399-83B8-7F6E15120CCE}" sibTransId="{24699B24-3155-42AB-B3E4-051A69360F7E}"/>
    <dgm:cxn modelId="{2F231FAC-04A3-41F3-9978-EC4F4CD0D089}" type="presOf" srcId="{EF7A8391-428C-4176-8127-AD6503A62301}" destId="{DA2CB37C-485F-40E3-A2CB-0695C9969906}" srcOrd="0" destOrd="0" presId="urn:microsoft.com/office/officeart/2005/8/layout/pList2"/>
    <dgm:cxn modelId="{03C7C05B-1D8A-47F0-B38A-1C010E85790E}" type="presOf" srcId="{24699B24-3155-42AB-B3E4-051A69360F7E}" destId="{1EA4726F-7DC3-452F-B1AE-67CABA431E86}" srcOrd="0" destOrd="0" presId="urn:microsoft.com/office/officeart/2005/8/layout/pList2"/>
    <dgm:cxn modelId="{96AAAEE5-D18F-43F5-A1D1-CBFC9E680BC1}" srcId="{F858499F-3962-4D8C-B22A-9044C05C297E}" destId="{EF7A8391-428C-4176-8127-AD6503A62301}" srcOrd="1" destOrd="0" parTransId="{0EB58841-4903-4B30-8631-DAE54914CEA6}" sibTransId="{2F71FA61-721D-44B5-B913-75F5847CDBA6}"/>
    <dgm:cxn modelId="{43AD320C-D8B2-485A-B8D8-766E4608C9FD}" type="presOf" srcId="{2682A82E-73FF-4F48-A83F-8C9D96C8FAE7}" destId="{F1680CFE-8625-4AFE-9DCF-2D7458003B92}" srcOrd="0" destOrd="0" presId="urn:microsoft.com/office/officeart/2005/8/layout/pList2"/>
    <dgm:cxn modelId="{1EC7E4ED-D587-4139-BA68-7E923B30813B}" type="presOf" srcId="{F858499F-3962-4D8C-B22A-9044C05C297E}" destId="{61F2B65B-6CA0-4FAB-A2AE-18C29509BE13}" srcOrd="0" destOrd="0" presId="urn:microsoft.com/office/officeart/2005/8/layout/pList2"/>
    <dgm:cxn modelId="{4CE9CE27-5240-44A9-9A24-67B8D54CAAE9}" srcId="{F858499F-3962-4D8C-B22A-9044C05C297E}" destId="{EEF2E8C5-FC84-4A91-ABEA-0B4055DD8C1E}" srcOrd="2" destOrd="0" parTransId="{8D322E29-1FD7-4EE0-B3DC-D2A39123FADD}" sibTransId="{2C02A3AD-6A4C-4A1C-92D8-32F186038281}"/>
    <dgm:cxn modelId="{40031036-51D1-4F3F-A73A-F63EED40F625}" type="presOf" srcId="{EEF2E8C5-FC84-4A91-ABEA-0B4055DD8C1E}" destId="{4CD69D77-7146-445C-AF0E-44CDD719DB2E}" srcOrd="0" destOrd="0" presId="urn:microsoft.com/office/officeart/2005/8/layout/pList2"/>
    <dgm:cxn modelId="{9D5B62E2-28FF-444D-97C7-6BE49CEB2DB8}" type="presOf" srcId="{2F71FA61-721D-44B5-B913-75F5847CDBA6}" destId="{D0C518BB-224B-46A9-ACAD-42647C3028AB}" srcOrd="0" destOrd="0" presId="urn:microsoft.com/office/officeart/2005/8/layout/pList2"/>
    <dgm:cxn modelId="{28ECCAC5-C79C-497E-A0AF-E31181B7C76D}" type="presParOf" srcId="{61F2B65B-6CA0-4FAB-A2AE-18C29509BE13}" destId="{27A00A8C-CE29-45E5-A257-382053AFAAA7}" srcOrd="0" destOrd="0" presId="urn:microsoft.com/office/officeart/2005/8/layout/pList2"/>
    <dgm:cxn modelId="{54D82FDB-4239-4027-A015-3127F07B255B}" type="presParOf" srcId="{61F2B65B-6CA0-4FAB-A2AE-18C29509BE13}" destId="{C384858F-D953-499E-97A5-4967BCA220FF}" srcOrd="1" destOrd="0" presId="urn:microsoft.com/office/officeart/2005/8/layout/pList2"/>
    <dgm:cxn modelId="{2C9DEBB9-996C-47AB-9E53-A9F8EB67D068}" type="presParOf" srcId="{C384858F-D953-499E-97A5-4967BCA220FF}" destId="{61C3B455-4AEF-4E6B-872A-E75634945680}" srcOrd="0" destOrd="0" presId="urn:microsoft.com/office/officeart/2005/8/layout/pList2"/>
    <dgm:cxn modelId="{C18302F0-7158-41F6-8A92-07C08A7A407F}" type="presParOf" srcId="{61C3B455-4AEF-4E6B-872A-E75634945680}" destId="{F1680CFE-8625-4AFE-9DCF-2D7458003B92}" srcOrd="0" destOrd="0" presId="urn:microsoft.com/office/officeart/2005/8/layout/pList2"/>
    <dgm:cxn modelId="{A5B6D317-5F37-4B19-9375-8C45F4E45E46}" type="presParOf" srcId="{61C3B455-4AEF-4E6B-872A-E75634945680}" destId="{B92FCB02-703D-4AF9-B9A2-F0785E4A0582}" srcOrd="1" destOrd="0" presId="urn:microsoft.com/office/officeart/2005/8/layout/pList2"/>
    <dgm:cxn modelId="{CF2E076D-824A-4E23-BC27-8218AAF8B7B2}" type="presParOf" srcId="{61C3B455-4AEF-4E6B-872A-E75634945680}" destId="{F515FAD1-16F5-435D-A0F1-D5767E23A2D6}" srcOrd="2" destOrd="0" presId="urn:microsoft.com/office/officeart/2005/8/layout/pList2"/>
    <dgm:cxn modelId="{47AFE5E7-1C65-4F98-ABEA-6EBA251FCDAE}" type="presParOf" srcId="{C384858F-D953-499E-97A5-4967BCA220FF}" destId="{1EA4726F-7DC3-452F-B1AE-67CABA431E86}" srcOrd="1" destOrd="0" presId="urn:microsoft.com/office/officeart/2005/8/layout/pList2"/>
    <dgm:cxn modelId="{09C13C91-FA69-4A75-8627-C2D94EA9CD53}" type="presParOf" srcId="{C384858F-D953-499E-97A5-4967BCA220FF}" destId="{2C4EF349-1E85-42FC-939C-EC82BC4659F4}" srcOrd="2" destOrd="0" presId="urn:microsoft.com/office/officeart/2005/8/layout/pList2"/>
    <dgm:cxn modelId="{4EE1D2AF-06BA-43BC-AC9A-78CB767B74EC}" type="presParOf" srcId="{2C4EF349-1E85-42FC-939C-EC82BC4659F4}" destId="{DA2CB37C-485F-40E3-A2CB-0695C9969906}" srcOrd="0" destOrd="0" presId="urn:microsoft.com/office/officeart/2005/8/layout/pList2"/>
    <dgm:cxn modelId="{266537B9-094B-4086-A791-E2079F67D066}" type="presParOf" srcId="{2C4EF349-1E85-42FC-939C-EC82BC4659F4}" destId="{B6CF84A0-C041-4C55-912F-C8009A6E8DA9}" srcOrd="1" destOrd="0" presId="urn:microsoft.com/office/officeart/2005/8/layout/pList2"/>
    <dgm:cxn modelId="{B5B332E3-14F6-4D80-9443-CCF39C86FD33}" type="presParOf" srcId="{2C4EF349-1E85-42FC-939C-EC82BC4659F4}" destId="{1A14D399-1726-44DB-920F-3A6761B84C58}" srcOrd="2" destOrd="0" presId="urn:microsoft.com/office/officeart/2005/8/layout/pList2"/>
    <dgm:cxn modelId="{FBE659F3-8BB1-4148-A893-AD63EAA70D3A}" type="presParOf" srcId="{C384858F-D953-499E-97A5-4967BCA220FF}" destId="{D0C518BB-224B-46A9-ACAD-42647C3028AB}" srcOrd="3" destOrd="0" presId="urn:microsoft.com/office/officeart/2005/8/layout/pList2"/>
    <dgm:cxn modelId="{A0A0D626-7C96-4BEF-85E1-4247B7140C49}" type="presParOf" srcId="{C384858F-D953-499E-97A5-4967BCA220FF}" destId="{9D93AD33-B0D3-4E80-AFF3-E00012E393DB}" srcOrd="4" destOrd="0" presId="urn:microsoft.com/office/officeart/2005/8/layout/pList2"/>
    <dgm:cxn modelId="{2C5B996D-A988-4634-825B-19C7AA8DC504}" type="presParOf" srcId="{9D93AD33-B0D3-4E80-AFF3-E00012E393DB}" destId="{4CD69D77-7146-445C-AF0E-44CDD719DB2E}" srcOrd="0" destOrd="0" presId="urn:microsoft.com/office/officeart/2005/8/layout/pList2"/>
    <dgm:cxn modelId="{039F486D-B4FB-49E9-9462-C0DC9E205976}" type="presParOf" srcId="{9D93AD33-B0D3-4E80-AFF3-E00012E393DB}" destId="{C572EF0C-036F-488B-B96C-70A8B820ED79}" srcOrd="1" destOrd="0" presId="urn:microsoft.com/office/officeart/2005/8/layout/pList2"/>
    <dgm:cxn modelId="{6CEA7D2E-B087-4773-8FAA-6AF129337653}" type="presParOf" srcId="{9D93AD33-B0D3-4E80-AFF3-E00012E393DB}" destId="{3394DA6C-FDF5-424A-8851-535E526E823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F2E595-4D6E-46A7-9D79-07B5713746B8}" type="doc">
      <dgm:prSet loTypeId="urn:microsoft.com/office/officeart/2005/8/layout/arrow6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8C1DF63-63AB-4343-9A44-D9C085C32963}">
      <dgm:prSet phldrT="[Текст]"/>
      <dgm:spPr/>
      <dgm:t>
        <a:bodyPr/>
        <a:lstStyle/>
        <a:p>
          <a:r>
            <a:rPr lang="ru-RU" dirty="0" smtClean="0">
              <a:latin typeface="+mn-lt"/>
            </a:rPr>
            <a:t>мужчины</a:t>
          </a:r>
          <a:endParaRPr lang="ru-RU" dirty="0">
            <a:latin typeface="+mn-lt"/>
          </a:endParaRPr>
        </a:p>
      </dgm:t>
    </dgm:pt>
    <dgm:pt modelId="{164C5931-EA1B-49C3-BECB-37B87BA70FC6}" type="parTrans" cxnId="{08A4D4BE-5F12-46F8-A00A-0E3002E8E8B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FA5C08C-DC97-4C2F-B01B-F6D82DC8E769}" type="sibTrans" cxnId="{08A4D4BE-5F12-46F8-A00A-0E3002E8E8B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B3BB7EDA-FEBB-47D9-B141-10820B62471C}">
      <dgm:prSet phldrT="[Текст]"/>
      <dgm:spPr/>
      <dgm:t>
        <a:bodyPr/>
        <a:lstStyle/>
        <a:p>
          <a:r>
            <a:rPr lang="ru-RU" dirty="0" smtClean="0">
              <a:latin typeface="+mn-lt"/>
            </a:rPr>
            <a:t>67,6</a:t>
          </a:r>
          <a:endParaRPr lang="ru-RU" dirty="0">
            <a:latin typeface="+mn-lt"/>
          </a:endParaRPr>
        </a:p>
      </dgm:t>
    </dgm:pt>
    <dgm:pt modelId="{FE097513-81CB-4FA5-8EC9-8C6FE6EB0E8C}" type="parTrans" cxnId="{E06A60E3-BFBE-47E6-838E-1129979A8D8C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F363F9E-2D7B-4A7F-92D1-7884E908776D}" type="sibTrans" cxnId="{E06A60E3-BFBE-47E6-838E-1129979A8D8C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DFAF137F-33FB-491F-8364-E437D15EAA13}">
      <dgm:prSet phldrT="[Текст]"/>
      <dgm:spPr/>
      <dgm:t>
        <a:bodyPr/>
        <a:lstStyle/>
        <a:p>
          <a:r>
            <a:rPr lang="ru-RU" dirty="0" smtClean="0">
              <a:latin typeface="+mn-lt"/>
            </a:rPr>
            <a:t>женщины</a:t>
          </a:r>
          <a:endParaRPr lang="ru-RU" dirty="0">
            <a:latin typeface="+mn-lt"/>
          </a:endParaRPr>
        </a:p>
      </dgm:t>
    </dgm:pt>
    <dgm:pt modelId="{118516DE-61F1-4ACB-9616-81D1E6AABAD6}" type="parTrans" cxnId="{D6BB15FF-4CC2-4D93-96C6-980FAB776DEB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02CEA22-D956-4F73-9AEF-5935630EE9C2}" type="sibTrans" cxnId="{D6BB15FF-4CC2-4D93-96C6-980FAB776DEB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79FFA53-2F3B-4BC5-82F0-E392F3F7ADDE}">
      <dgm:prSet phldrT="[Текст]"/>
      <dgm:spPr/>
      <dgm:t>
        <a:bodyPr/>
        <a:lstStyle/>
        <a:p>
          <a:r>
            <a:rPr lang="ru-RU" dirty="0" smtClean="0">
              <a:latin typeface="+mn-lt"/>
            </a:rPr>
            <a:t>77,8</a:t>
          </a:r>
          <a:endParaRPr lang="ru-RU" dirty="0">
            <a:latin typeface="+mn-lt"/>
          </a:endParaRPr>
        </a:p>
      </dgm:t>
    </dgm:pt>
    <dgm:pt modelId="{9D653AD6-00AF-452F-9AC9-E4653526FA4E}" type="parTrans" cxnId="{94AA8AB8-DCDD-42C2-8C63-AE6A8CCA0547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8B28230F-17E1-4377-98C7-ED8C1EF4163E}" type="sibTrans" cxnId="{94AA8AB8-DCDD-42C2-8C63-AE6A8CCA0547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B0FE0255-955B-4A56-B0FD-A919402DD034}" type="pres">
      <dgm:prSet presAssocID="{B9F2E595-4D6E-46A7-9D79-07B5713746B8}" presName="compositeShape" presStyleCnt="0">
        <dgm:presLayoutVars>
          <dgm:chMax val="2"/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9C2F72-98AD-4340-BF51-06171352FA3F}" type="pres">
      <dgm:prSet presAssocID="{B9F2E595-4D6E-46A7-9D79-07B5713746B8}" presName="ribbon" presStyleLbl="node1" presStyleIdx="0" presStyleCnt="1" custLinFactY="-100000" custLinFactNeighborX="-10834" custLinFactNeighborY="-143488"/>
      <dgm:spPr/>
    </dgm:pt>
    <dgm:pt modelId="{B2D5A73F-4569-4347-A4DE-7C842F8016FC}" type="pres">
      <dgm:prSet presAssocID="{B9F2E595-4D6E-46A7-9D79-07B5713746B8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EF438D-E214-4066-ACFD-A823C9398C1F}" type="pres">
      <dgm:prSet presAssocID="{B9F2E595-4D6E-46A7-9D79-07B5713746B8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CF07C6-AC3E-469E-9CDE-E4AAB8DD1042}" type="presOf" srcId="{DFAF137F-33FB-491F-8364-E437D15EAA13}" destId="{B2D5A73F-4569-4347-A4DE-7C842F8016FC}" srcOrd="0" destOrd="0" presId="urn:microsoft.com/office/officeart/2005/8/layout/arrow6"/>
    <dgm:cxn modelId="{B663B6D7-D00B-42E3-81E7-2ACB522F2C97}" type="presOf" srcId="{579FFA53-2F3B-4BC5-82F0-E392F3F7ADDE}" destId="{B2D5A73F-4569-4347-A4DE-7C842F8016FC}" srcOrd="0" destOrd="1" presId="urn:microsoft.com/office/officeart/2005/8/layout/arrow6"/>
    <dgm:cxn modelId="{BFB215FC-DA73-4210-AC53-C31A54F5C97C}" type="presOf" srcId="{B9F2E595-4D6E-46A7-9D79-07B5713746B8}" destId="{B0FE0255-955B-4A56-B0FD-A919402DD034}" srcOrd="0" destOrd="0" presId="urn:microsoft.com/office/officeart/2005/8/layout/arrow6"/>
    <dgm:cxn modelId="{674495AF-8D51-4E96-B311-9F34CF843252}" type="presOf" srcId="{B3BB7EDA-FEBB-47D9-B141-10820B62471C}" destId="{25EF438D-E214-4066-ACFD-A823C9398C1F}" srcOrd="0" destOrd="1" presId="urn:microsoft.com/office/officeart/2005/8/layout/arrow6"/>
    <dgm:cxn modelId="{08A4D4BE-5F12-46F8-A00A-0E3002E8E8B4}" srcId="{B9F2E595-4D6E-46A7-9D79-07B5713746B8}" destId="{48C1DF63-63AB-4343-9A44-D9C085C32963}" srcOrd="0" destOrd="0" parTransId="{164C5931-EA1B-49C3-BECB-37B87BA70FC6}" sibTransId="{9FA5C08C-DC97-4C2F-B01B-F6D82DC8E769}"/>
    <dgm:cxn modelId="{D6BB15FF-4CC2-4D93-96C6-980FAB776DEB}" srcId="{B9F2E595-4D6E-46A7-9D79-07B5713746B8}" destId="{DFAF137F-33FB-491F-8364-E437D15EAA13}" srcOrd="1" destOrd="0" parTransId="{118516DE-61F1-4ACB-9616-81D1E6AABAD6}" sibTransId="{902CEA22-D956-4F73-9AEF-5935630EE9C2}"/>
    <dgm:cxn modelId="{E06A60E3-BFBE-47E6-838E-1129979A8D8C}" srcId="{48C1DF63-63AB-4343-9A44-D9C085C32963}" destId="{B3BB7EDA-FEBB-47D9-B141-10820B62471C}" srcOrd="0" destOrd="0" parTransId="{FE097513-81CB-4FA5-8EC9-8C6FE6EB0E8C}" sibTransId="{9F363F9E-2D7B-4A7F-92D1-7884E908776D}"/>
    <dgm:cxn modelId="{EB11599C-9EA2-452D-BF3F-360DC89FE5F4}" type="presOf" srcId="{48C1DF63-63AB-4343-9A44-D9C085C32963}" destId="{25EF438D-E214-4066-ACFD-A823C9398C1F}" srcOrd="0" destOrd="0" presId="urn:microsoft.com/office/officeart/2005/8/layout/arrow6"/>
    <dgm:cxn modelId="{94AA8AB8-DCDD-42C2-8C63-AE6A8CCA0547}" srcId="{DFAF137F-33FB-491F-8364-E437D15EAA13}" destId="{579FFA53-2F3B-4BC5-82F0-E392F3F7ADDE}" srcOrd="0" destOrd="0" parTransId="{9D653AD6-00AF-452F-9AC9-E4653526FA4E}" sibTransId="{8B28230F-17E1-4377-98C7-ED8C1EF4163E}"/>
    <dgm:cxn modelId="{B8372C62-AA33-4FD7-9E20-C4B2A179747B}" type="presParOf" srcId="{B0FE0255-955B-4A56-B0FD-A919402DD034}" destId="{3B9C2F72-98AD-4340-BF51-06171352FA3F}" srcOrd="0" destOrd="0" presId="urn:microsoft.com/office/officeart/2005/8/layout/arrow6"/>
    <dgm:cxn modelId="{7852BAB7-487F-4831-BD7D-BC0AFCCE9740}" type="presParOf" srcId="{B0FE0255-955B-4A56-B0FD-A919402DD034}" destId="{B2D5A73F-4569-4347-A4DE-7C842F8016FC}" srcOrd="1" destOrd="0" presId="urn:microsoft.com/office/officeart/2005/8/layout/arrow6"/>
    <dgm:cxn modelId="{96DE5AF8-BDE5-4568-ABFE-32D2DDC0F7AC}" type="presParOf" srcId="{B0FE0255-955B-4A56-B0FD-A919402DD034}" destId="{25EF438D-E214-4066-ACFD-A823C9398C1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F2E595-4D6E-46A7-9D79-07B5713746B8}" type="doc">
      <dgm:prSet loTypeId="urn:microsoft.com/office/officeart/2005/8/layout/arrow6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8C1DF63-63AB-4343-9A44-D9C085C32963}">
      <dgm:prSet phldrT="[Текст]"/>
      <dgm:spPr/>
      <dgm:t>
        <a:bodyPr/>
        <a:lstStyle/>
        <a:p>
          <a:r>
            <a:rPr lang="ru-RU" dirty="0" smtClean="0">
              <a:latin typeface="+mn-lt"/>
            </a:rPr>
            <a:t>мужчины</a:t>
          </a:r>
          <a:endParaRPr lang="ru-RU" dirty="0">
            <a:latin typeface="+mn-lt"/>
          </a:endParaRPr>
        </a:p>
      </dgm:t>
    </dgm:pt>
    <dgm:pt modelId="{164C5931-EA1B-49C3-BECB-37B87BA70FC6}" type="parTrans" cxnId="{08A4D4BE-5F12-46F8-A00A-0E3002E8E8B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FA5C08C-DC97-4C2F-B01B-F6D82DC8E769}" type="sibTrans" cxnId="{08A4D4BE-5F12-46F8-A00A-0E3002E8E8B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B3BB7EDA-FEBB-47D9-B141-10820B62471C}">
      <dgm:prSet phldrT="[Текст]"/>
      <dgm:spPr/>
      <dgm:t>
        <a:bodyPr/>
        <a:lstStyle/>
        <a:p>
          <a:r>
            <a:rPr lang="ru-RU" dirty="0" smtClean="0">
              <a:latin typeface="+mn-lt"/>
            </a:rPr>
            <a:t>64</a:t>
          </a:r>
          <a:endParaRPr lang="ru-RU" dirty="0">
            <a:latin typeface="+mn-lt"/>
          </a:endParaRPr>
        </a:p>
      </dgm:t>
    </dgm:pt>
    <dgm:pt modelId="{FE097513-81CB-4FA5-8EC9-8C6FE6EB0E8C}" type="parTrans" cxnId="{E06A60E3-BFBE-47E6-838E-1129979A8D8C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F363F9E-2D7B-4A7F-92D1-7884E908776D}" type="sibTrans" cxnId="{E06A60E3-BFBE-47E6-838E-1129979A8D8C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DFAF137F-33FB-491F-8364-E437D15EAA13}">
      <dgm:prSet phldrT="[Текст]"/>
      <dgm:spPr/>
      <dgm:t>
        <a:bodyPr/>
        <a:lstStyle/>
        <a:p>
          <a:r>
            <a:rPr lang="ru-RU" dirty="0" smtClean="0">
              <a:latin typeface="+mn-lt"/>
            </a:rPr>
            <a:t>женщины</a:t>
          </a:r>
          <a:endParaRPr lang="ru-RU" dirty="0">
            <a:latin typeface="+mn-lt"/>
          </a:endParaRPr>
        </a:p>
      </dgm:t>
    </dgm:pt>
    <dgm:pt modelId="{118516DE-61F1-4ACB-9616-81D1E6AABAD6}" type="parTrans" cxnId="{D6BB15FF-4CC2-4D93-96C6-980FAB776DEB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02CEA22-D956-4F73-9AEF-5935630EE9C2}" type="sibTrans" cxnId="{D6BB15FF-4CC2-4D93-96C6-980FAB776DEB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79FFA53-2F3B-4BC5-82F0-E392F3F7ADDE}">
      <dgm:prSet phldrT="[Текст]"/>
      <dgm:spPr/>
      <dgm:t>
        <a:bodyPr/>
        <a:lstStyle/>
        <a:p>
          <a:r>
            <a:rPr lang="ru-RU" dirty="0" smtClean="0">
              <a:latin typeface="+mn-lt"/>
            </a:rPr>
            <a:t>76</a:t>
          </a:r>
          <a:endParaRPr lang="ru-RU" dirty="0">
            <a:latin typeface="+mn-lt"/>
          </a:endParaRPr>
        </a:p>
      </dgm:t>
    </dgm:pt>
    <dgm:pt modelId="{9D653AD6-00AF-452F-9AC9-E4653526FA4E}" type="parTrans" cxnId="{94AA8AB8-DCDD-42C2-8C63-AE6A8CCA0547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8B28230F-17E1-4377-98C7-ED8C1EF4163E}" type="sibTrans" cxnId="{94AA8AB8-DCDD-42C2-8C63-AE6A8CCA0547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C65E73FE-5E4D-4711-BCD1-F3F4B8E67F2A}">
      <dgm:prSet phldrT="[Текст]"/>
      <dgm:spPr/>
      <dgm:t>
        <a:bodyPr/>
        <a:lstStyle/>
        <a:p>
          <a:endParaRPr lang="ru-RU" dirty="0">
            <a:latin typeface="+mn-lt"/>
          </a:endParaRPr>
        </a:p>
      </dgm:t>
    </dgm:pt>
    <dgm:pt modelId="{78354416-BB0B-498E-B801-55D414F1B410}" type="parTrans" cxnId="{DC652B7D-33A1-4510-B17D-5C2E7C93B9F4}">
      <dgm:prSet/>
      <dgm:spPr/>
      <dgm:t>
        <a:bodyPr/>
        <a:lstStyle/>
        <a:p>
          <a:endParaRPr lang="ru-RU"/>
        </a:p>
      </dgm:t>
    </dgm:pt>
    <dgm:pt modelId="{6C21A1DC-BC50-4F28-8392-0894777C0014}" type="sibTrans" cxnId="{DC652B7D-33A1-4510-B17D-5C2E7C93B9F4}">
      <dgm:prSet/>
      <dgm:spPr/>
      <dgm:t>
        <a:bodyPr/>
        <a:lstStyle/>
        <a:p>
          <a:endParaRPr lang="ru-RU"/>
        </a:p>
      </dgm:t>
    </dgm:pt>
    <dgm:pt modelId="{B0FE0255-955B-4A56-B0FD-A919402DD034}" type="pres">
      <dgm:prSet presAssocID="{B9F2E595-4D6E-46A7-9D79-07B5713746B8}" presName="compositeShape" presStyleCnt="0">
        <dgm:presLayoutVars>
          <dgm:chMax val="2"/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9C2F72-98AD-4340-BF51-06171352FA3F}" type="pres">
      <dgm:prSet presAssocID="{B9F2E595-4D6E-46A7-9D79-07B5713746B8}" presName="ribbon" presStyleLbl="node1" presStyleIdx="0" presStyleCnt="1" custLinFactY="-100000" custLinFactNeighborX="-10834" custLinFactNeighborY="-143488"/>
      <dgm:spPr/>
    </dgm:pt>
    <dgm:pt modelId="{B2D5A73F-4569-4347-A4DE-7C842F8016FC}" type="pres">
      <dgm:prSet presAssocID="{B9F2E595-4D6E-46A7-9D79-07B5713746B8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EF438D-E214-4066-ACFD-A823C9398C1F}" type="pres">
      <dgm:prSet presAssocID="{B9F2E595-4D6E-46A7-9D79-07B5713746B8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6A60E3-BFBE-47E6-838E-1129979A8D8C}" srcId="{48C1DF63-63AB-4343-9A44-D9C085C32963}" destId="{B3BB7EDA-FEBB-47D9-B141-10820B62471C}" srcOrd="0" destOrd="0" parTransId="{FE097513-81CB-4FA5-8EC9-8C6FE6EB0E8C}" sibTransId="{9F363F9E-2D7B-4A7F-92D1-7884E908776D}"/>
    <dgm:cxn modelId="{94AA8AB8-DCDD-42C2-8C63-AE6A8CCA0547}" srcId="{DFAF137F-33FB-491F-8364-E437D15EAA13}" destId="{579FFA53-2F3B-4BC5-82F0-E392F3F7ADDE}" srcOrd="0" destOrd="0" parTransId="{9D653AD6-00AF-452F-9AC9-E4653526FA4E}" sibTransId="{8B28230F-17E1-4377-98C7-ED8C1EF4163E}"/>
    <dgm:cxn modelId="{73673CD7-F754-4E68-AD95-B119BE988F28}" type="presOf" srcId="{DFAF137F-33FB-491F-8364-E437D15EAA13}" destId="{B2D5A73F-4569-4347-A4DE-7C842F8016FC}" srcOrd="0" destOrd="0" presId="urn:microsoft.com/office/officeart/2005/8/layout/arrow6"/>
    <dgm:cxn modelId="{83A2484E-E6D1-4139-A50E-7B38CA14D0A0}" type="presOf" srcId="{B3BB7EDA-FEBB-47D9-B141-10820B62471C}" destId="{25EF438D-E214-4066-ACFD-A823C9398C1F}" srcOrd="0" destOrd="1" presId="urn:microsoft.com/office/officeart/2005/8/layout/arrow6"/>
    <dgm:cxn modelId="{3ACC9EFC-3889-4490-8B25-679B4ACBA279}" type="presOf" srcId="{579FFA53-2F3B-4BC5-82F0-E392F3F7ADDE}" destId="{B2D5A73F-4569-4347-A4DE-7C842F8016FC}" srcOrd="0" destOrd="1" presId="urn:microsoft.com/office/officeart/2005/8/layout/arrow6"/>
    <dgm:cxn modelId="{DC652B7D-33A1-4510-B17D-5C2E7C93B9F4}" srcId="{B9F2E595-4D6E-46A7-9D79-07B5713746B8}" destId="{C65E73FE-5E4D-4711-BCD1-F3F4B8E67F2A}" srcOrd="2" destOrd="0" parTransId="{78354416-BB0B-498E-B801-55D414F1B410}" sibTransId="{6C21A1DC-BC50-4F28-8392-0894777C0014}"/>
    <dgm:cxn modelId="{3F538AF7-BE83-4FA7-96F4-2D24B10F3290}" type="presOf" srcId="{48C1DF63-63AB-4343-9A44-D9C085C32963}" destId="{25EF438D-E214-4066-ACFD-A823C9398C1F}" srcOrd="0" destOrd="0" presId="urn:microsoft.com/office/officeart/2005/8/layout/arrow6"/>
    <dgm:cxn modelId="{CFC0CAF2-9BD3-4E16-A4DB-11822E2E1857}" type="presOf" srcId="{B9F2E595-4D6E-46A7-9D79-07B5713746B8}" destId="{B0FE0255-955B-4A56-B0FD-A919402DD034}" srcOrd="0" destOrd="0" presId="urn:microsoft.com/office/officeart/2005/8/layout/arrow6"/>
    <dgm:cxn modelId="{08A4D4BE-5F12-46F8-A00A-0E3002E8E8B4}" srcId="{B9F2E595-4D6E-46A7-9D79-07B5713746B8}" destId="{48C1DF63-63AB-4343-9A44-D9C085C32963}" srcOrd="0" destOrd="0" parTransId="{164C5931-EA1B-49C3-BECB-37B87BA70FC6}" sibTransId="{9FA5C08C-DC97-4C2F-B01B-F6D82DC8E769}"/>
    <dgm:cxn modelId="{D6BB15FF-4CC2-4D93-96C6-980FAB776DEB}" srcId="{B9F2E595-4D6E-46A7-9D79-07B5713746B8}" destId="{DFAF137F-33FB-491F-8364-E437D15EAA13}" srcOrd="1" destOrd="0" parTransId="{118516DE-61F1-4ACB-9616-81D1E6AABAD6}" sibTransId="{902CEA22-D956-4F73-9AEF-5935630EE9C2}"/>
    <dgm:cxn modelId="{32329C3D-D405-41B8-8BCE-2E653B493B44}" type="presParOf" srcId="{B0FE0255-955B-4A56-B0FD-A919402DD034}" destId="{3B9C2F72-98AD-4340-BF51-06171352FA3F}" srcOrd="0" destOrd="0" presId="urn:microsoft.com/office/officeart/2005/8/layout/arrow6"/>
    <dgm:cxn modelId="{0A8998EA-7F7A-4FA0-BA87-787B3825B630}" type="presParOf" srcId="{B0FE0255-955B-4A56-B0FD-A919402DD034}" destId="{B2D5A73F-4569-4347-A4DE-7C842F8016FC}" srcOrd="1" destOrd="0" presId="urn:microsoft.com/office/officeart/2005/8/layout/arrow6"/>
    <dgm:cxn modelId="{994FDEFF-3A4A-4370-B248-E08E3D6F94E1}" type="presParOf" srcId="{B0FE0255-955B-4A56-B0FD-A919402DD034}" destId="{25EF438D-E214-4066-ACFD-A823C9398C1F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0E91A8-62BC-454C-9ED6-95801B58F641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CE7F2814-9BC4-4B6C-9BC7-650F1170B8E3}">
      <dgm:prSet/>
      <dgm:spPr/>
      <dgm:t>
        <a:bodyPr/>
        <a:lstStyle/>
        <a:p>
          <a:pPr rtl="0"/>
          <a:r>
            <a:rPr lang="ru-RU" smtClean="0"/>
            <a:t>Средняя продолжительность жизни мужчин на 10 лет меньше, чем у женщин</a:t>
          </a:r>
          <a:endParaRPr lang="ru-RU"/>
        </a:p>
      </dgm:t>
    </dgm:pt>
    <dgm:pt modelId="{0598556A-635F-438D-BB16-75838B8F1277}" type="parTrans" cxnId="{2E82E941-56B0-4EE7-92A0-F32949429709}">
      <dgm:prSet/>
      <dgm:spPr/>
      <dgm:t>
        <a:bodyPr/>
        <a:lstStyle/>
        <a:p>
          <a:endParaRPr lang="ru-RU"/>
        </a:p>
      </dgm:t>
    </dgm:pt>
    <dgm:pt modelId="{087E7C0D-1F80-4D8C-B863-55FF2E18C4BF}" type="sibTrans" cxnId="{2E82E941-56B0-4EE7-92A0-F32949429709}">
      <dgm:prSet/>
      <dgm:spPr/>
      <dgm:t>
        <a:bodyPr/>
        <a:lstStyle/>
        <a:p>
          <a:endParaRPr lang="ru-RU"/>
        </a:p>
      </dgm:t>
    </dgm:pt>
    <dgm:pt modelId="{CDAE68A2-CF2C-4DC1-884B-BDD2E73D5771}">
      <dgm:prSet/>
      <dgm:spPr/>
      <dgm:t>
        <a:bodyPr/>
        <a:lstStyle/>
        <a:p>
          <a:pPr rtl="0"/>
          <a:r>
            <a:rPr lang="ru-RU" smtClean="0"/>
            <a:t>Смертность мужчин в трудоспособном возрасте в 4 раза выше чем у женщин!</a:t>
          </a:r>
          <a:endParaRPr lang="ru-RU"/>
        </a:p>
      </dgm:t>
    </dgm:pt>
    <dgm:pt modelId="{286F38FB-E2E6-4C5D-8BBF-BBFC52F481C0}" type="parTrans" cxnId="{E998F1D5-7263-4E4D-88E6-77C21A85169E}">
      <dgm:prSet/>
      <dgm:spPr/>
      <dgm:t>
        <a:bodyPr/>
        <a:lstStyle/>
        <a:p>
          <a:endParaRPr lang="ru-RU"/>
        </a:p>
      </dgm:t>
    </dgm:pt>
    <dgm:pt modelId="{3EEB9A24-830F-4263-8970-C7D5D7FA2AF8}" type="sibTrans" cxnId="{E998F1D5-7263-4E4D-88E6-77C21A85169E}">
      <dgm:prSet/>
      <dgm:spPr/>
      <dgm:t>
        <a:bodyPr/>
        <a:lstStyle/>
        <a:p>
          <a:endParaRPr lang="ru-RU"/>
        </a:p>
      </dgm:t>
    </dgm:pt>
    <dgm:pt modelId="{BE9AE657-F27D-4357-87AB-3395B13B0DE4}">
      <dgm:prSet/>
      <dgm:spPr/>
      <dgm:t>
        <a:bodyPr/>
        <a:lstStyle/>
        <a:p>
          <a:pPr rtl="0"/>
          <a:r>
            <a:rPr lang="ru-RU" smtClean="0"/>
            <a:t>Кровь у мужчин на 10% гуще, поэтому у них чаще образуются тромбы</a:t>
          </a:r>
          <a:endParaRPr lang="ru-RU"/>
        </a:p>
      </dgm:t>
    </dgm:pt>
    <dgm:pt modelId="{89830A12-153E-4791-97A1-ACDE22B924EC}" type="parTrans" cxnId="{D4F8970C-0CF4-43A6-A1B1-16356F85DCBB}">
      <dgm:prSet/>
      <dgm:spPr/>
      <dgm:t>
        <a:bodyPr/>
        <a:lstStyle/>
        <a:p>
          <a:endParaRPr lang="ru-RU"/>
        </a:p>
      </dgm:t>
    </dgm:pt>
    <dgm:pt modelId="{C0A4EFB8-FF2A-44A3-B0F2-F5D7940F37F8}" type="sibTrans" cxnId="{D4F8970C-0CF4-43A6-A1B1-16356F85DCBB}">
      <dgm:prSet/>
      <dgm:spPr/>
      <dgm:t>
        <a:bodyPr/>
        <a:lstStyle/>
        <a:p>
          <a:endParaRPr lang="ru-RU"/>
        </a:p>
      </dgm:t>
    </dgm:pt>
    <dgm:pt modelId="{DB3EF121-C930-4F8F-99EA-3AF3E6A93C2A}">
      <dgm:prSet/>
      <dgm:spPr/>
      <dgm:t>
        <a:bodyPr/>
        <a:lstStyle/>
        <a:p>
          <a:pPr rtl="0"/>
          <a:r>
            <a:rPr lang="ru-RU" smtClean="0"/>
            <a:t>Мужчины чаще страдают от болезней сердца, их организм менее вынослив и хуже сопротивляется вредным факторам</a:t>
          </a:r>
          <a:endParaRPr lang="ru-RU"/>
        </a:p>
      </dgm:t>
    </dgm:pt>
    <dgm:pt modelId="{120408D6-C066-423A-8AFE-25BC22705F30}" type="parTrans" cxnId="{DFE45281-3F59-46D8-A6F0-B1CA68A48A6B}">
      <dgm:prSet/>
      <dgm:spPr/>
      <dgm:t>
        <a:bodyPr/>
        <a:lstStyle/>
        <a:p>
          <a:endParaRPr lang="ru-RU"/>
        </a:p>
      </dgm:t>
    </dgm:pt>
    <dgm:pt modelId="{FA2AA84B-351E-475D-B286-97CA96916CF8}" type="sibTrans" cxnId="{DFE45281-3F59-46D8-A6F0-B1CA68A48A6B}">
      <dgm:prSet/>
      <dgm:spPr/>
      <dgm:t>
        <a:bodyPr/>
        <a:lstStyle/>
        <a:p>
          <a:endParaRPr lang="ru-RU"/>
        </a:p>
      </dgm:t>
    </dgm:pt>
    <dgm:pt modelId="{D3FDC2F1-A2CA-4BD3-B035-C104D3CFA019}">
      <dgm:prSet/>
      <dgm:spPr/>
      <dgm:t>
        <a:bodyPr/>
        <a:lstStyle/>
        <a:p>
          <a:pPr rtl="0"/>
          <a:r>
            <a:rPr lang="ru-RU" dirty="0" smtClean="0"/>
            <a:t>Хронический гастрит и язву желудка у мужчин встречается в 2 раза чаще чем у женщин</a:t>
          </a:r>
          <a:endParaRPr lang="ru-RU" dirty="0"/>
        </a:p>
      </dgm:t>
    </dgm:pt>
    <dgm:pt modelId="{3A2AFBEF-965C-4CDB-95F8-2FD2106D80C3}" type="parTrans" cxnId="{DFB870E9-E67F-4CC3-B327-08442EE26A98}">
      <dgm:prSet/>
      <dgm:spPr/>
      <dgm:t>
        <a:bodyPr/>
        <a:lstStyle/>
        <a:p>
          <a:endParaRPr lang="ru-RU"/>
        </a:p>
      </dgm:t>
    </dgm:pt>
    <dgm:pt modelId="{3074A8D8-EDFA-4DAE-B6B1-5E3B615C6858}" type="sibTrans" cxnId="{DFB870E9-E67F-4CC3-B327-08442EE26A98}">
      <dgm:prSet/>
      <dgm:spPr/>
      <dgm:t>
        <a:bodyPr/>
        <a:lstStyle/>
        <a:p>
          <a:endParaRPr lang="ru-RU"/>
        </a:p>
      </dgm:t>
    </dgm:pt>
    <dgm:pt modelId="{106C2070-DB0A-4CDC-AA9D-B851D147F335}">
      <dgm:prSet/>
      <dgm:spPr/>
      <dgm:t>
        <a:bodyPr/>
        <a:lstStyle/>
        <a:p>
          <a:pPr rtl="0"/>
          <a:r>
            <a:rPr lang="ru-RU" smtClean="0"/>
            <a:t>Аутоиммунные заболевания (например, рассеянный склероз) у мужчин встречается чаще, чем у женщин</a:t>
          </a:r>
          <a:endParaRPr lang="ru-RU"/>
        </a:p>
      </dgm:t>
    </dgm:pt>
    <dgm:pt modelId="{32D198AD-53C1-4642-88B9-5454AF10E560}" type="parTrans" cxnId="{B1DAAF53-5802-4FEC-BC3A-6878D68FAD3D}">
      <dgm:prSet/>
      <dgm:spPr/>
      <dgm:t>
        <a:bodyPr/>
        <a:lstStyle/>
        <a:p>
          <a:endParaRPr lang="ru-RU"/>
        </a:p>
      </dgm:t>
    </dgm:pt>
    <dgm:pt modelId="{F5B5EE99-5073-4E08-97B9-E77CD1BCD0D7}" type="sibTrans" cxnId="{B1DAAF53-5802-4FEC-BC3A-6878D68FAD3D}">
      <dgm:prSet/>
      <dgm:spPr/>
      <dgm:t>
        <a:bodyPr/>
        <a:lstStyle/>
        <a:p>
          <a:endParaRPr lang="ru-RU"/>
        </a:p>
      </dgm:t>
    </dgm:pt>
    <dgm:pt modelId="{CABD2046-490D-409A-8AE6-F2714594917A}">
      <dgm:prSet/>
      <dgm:spPr/>
      <dgm:t>
        <a:bodyPr/>
        <a:lstStyle/>
        <a:p>
          <a:pPr rtl="0"/>
          <a:r>
            <a:rPr lang="ru-RU" smtClean="0"/>
            <a:t>В мужчин с большей вероятностью попадает молния (85% всех смертей от удара молнии)</a:t>
          </a:r>
          <a:endParaRPr lang="ru-RU"/>
        </a:p>
      </dgm:t>
    </dgm:pt>
    <dgm:pt modelId="{2B8F6185-6A31-4018-B649-673F2C4E6049}" type="parTrans" cxnId="{9D29436C-5A9E-4BE4-AABA-5E703820B354}">
      <dgm:prSet/>
      <dgm:spPr/>
      <dgm:t>
        <a:bodyPr/>
        <a:lstStyle/>
        <a:p>
          <a:endParaRPr lang="ru-RU"/>
        </a:p>
      </dgm:t>
    </dgm:pt>
    <dgm:pt modelId="{2DAE987E-54EA-44F3-B4BF-703DA0D3E9F5}" type="sibTrans" cxnId="{9D29436C-5A9E-4BE4-AABA-5E703820B354}">
      <dgm:prSet/>
      <dgm:spPr/>
      <dgm:t>
        <a:bodyPr/>
        <a:lstStyle/>
        <a:p>
          <a:endParaRPr lang="ru-RU"/>
        </a:p>
      </dgm:t>
    </dgm:pt>
    <dgm:pt modelId="{9C2D3663-5130-4DCC-BDA9-ABACF8408237}">
      <dgm:prSet/>
      <dgm:spPr/>
      <dgm:t>
        <a:bodyPr/>
        <a:lstStyle/>
        <a:p>
          <a:pPr rtl="0"/>
          <a:r>
            <a:rPr lang="ru-RU" smtClean="0"/>
            <a:t>Мужчины чаще заканчивают жизнь самоубийством </a:t>
          </a:r>
          <a:endParaRPr lang="ru-RU"/>
        </a:p>
      </dgm:t>
    </dgm:pt>
    <dgm:pt modelId="{6C9A9382-5F5A-42BC-982D-00A1A50E28FF}" type="parTrans" cxnId="{3C4D3D98-7623-4546-8CF4-742D98730C91}">
      <dgm:prSet/>
      <dgm:spPr/>
      <dgm:t>
        <a:bodyPr/>
        <a:lstStyle/>
        <a:p>
          <a:endParaRPr lang="ru-RU"/>
        </a:p>
      </dgm:t>
    </dgm:pt>
    <dgm:pt modelId="{08EAB9A5-A262-4064-8B4E-2F0C0A8C0A7F}" type="sibTrans" cxnId="{3C4D3D98-7623-4546-8CF4-742D98730C91}">
      <dgm:prSet/>
      <dgm:spPr/>
      <dgm:t>
        <a:bodyPr/>
        <a:lstStyle/>
        <a:p>
          <a:endParaRPr lang="ru-RU"/>
        </a:p>
      </dgm:t>
    </dgm:pt>
    <dgm:pt modelId="{2058F410-5A97-4562-B2C0-C3A2E9025F89}">
      <dgm:prSet/>
      <dgm:spPr/>
      <dgm:t>
        <a:bodyPr/>
        <a:lstStyle/>
        <a:p>
          <a:pPr rtl="0"/>
          <a:r>
            <a:rPr lang="ru-RU" smtClean="0"/>
            <a:t>40% мужчин курят (9% женщин)</a:t>
          </a:r>
          <a:endParaRPr lang="ru-RU"/>
        </a:p>
      </dgm:t>
    </dgm:pt>
    <dgm:pt modelId="{22CE506F-A371-412E-BE63-CA5ECD29A12E}" type="parTrans" cxnId="{BB23FD6F-7E63-4294-992E-CF37014EF537}">
      <dgm:prSet/>
      <dgm:spPr/>
      <dgm:t>
        <a:bodyPr/>
        <a:lstStyle/>
        <a:p>
          <a:endParaRPr lang="ru-RU"/>
        </a:p>
      </dgm:t>
    </dgm:pt>
    <dgm:pt modelId="{CDFF3A12-90BC-498B-A109-FB6E7E4E7545}" type="sibTrans" cxnId="{BB23FD6F-7E63-4294-992E-CF37014EF537}">
      <dgm:prSet/>
      <dgm:spPr/>
      <dgm:t>
        <a:bodyPr/>
        <a:lstStyle/>
        <a:p>
          <a:endParaRPr lang="ru-RU"/>
        </a:p>
      </dgm:t>
    </dgm:pt>
    <dgm:pt modelId="{39C97CDB-4896-427D-9FD3-39BB35692720}">
      <dgm:prSet/>
      <dgm:spPr/>
      <dgm:t>
        <a:bodyPr/>
        <a:lstStyle/>
        <a:p>
          <a:pPr rtl="0"/>
          <a:r>
            <a:rPr lang="ru-RU" smtClean="0"/>
            <a:t>У мужчин меньше вкусовых и болевых рецепторов, хуже развито обоняние</a:t>
          </a:r>
          <a:endParaRPr lang="ru-RU"/>
        </a:p>
      </dgm:t>
    </dgm:pt>
    <dgm:pt modelId="{8CEC50EA-D666-4DBA-9C0D-81C7B6C262B4}" type="parTrans" cxnId="{5FEBCADE-48C0-4301-9650-79C561C5A5F5}">
      <dgm:prSet/>
      <dgm:spPr/>
      <dgm:t>
        <a:bodyPr/>
        <a:lstStyle/>
        <a:p>
          <a:endParaRPr lang="ru-RU"/>
        </a:p>
      </dgm:t>
    </dgm:pt>
    <dgm:pt modelId="{6ABB8AEF-8946-4BB1-9885-AE89B2CAE670}" type="sibTrans" cxnId="{5FEBCADE-48C0-4301-9650-79C561C5A5F5}">
      <dgm:prSet/>
      <dgm:spPr/>
      <dgm:t>
        <a:bodyPr/>
        <a:lstStyle/>
        <a:p>
          <a:endParaRPr lang="ru-RU"/>
        </a:p>
      </dgm:t>
    </dgm:pt>
    <dgm:pt modelId="{64DE79D1-906E-42EF-B382-BA6A298DEF38}">
      <dgm:prSet/>
      <dgm:spPr/>
      <dgm:t>
        <a:bodyPr/>
        <a:lstStyle/>
        <a:p>
          <a:pPr rtl="0"/>
          <a:r>
            <a:rPr lang="ru-RU" dirty="0" smtClean="0"/>
            <a:t>В мозолистом теле мужского мозга на 1/3 меньше нервных соединений, именно по этому – многозадачность – это не про мужчин</a:t>
          </a:r>
          <a:endParaRPr lang="ru-RU" dirty="0"/>
        </a:p>
      </dgm:t>
    </dgm:pt>
    <dgm:pt modelId="{D7762A98-E642-489B-A8D9-29D9AABC8798}" type="parTrans" cxnId="{6B18C400-49A5-4135-8231-1422971BEA09}">
      <dgm:prSet/>
      <dgm:spPr/>
      <dgm:t>
        <a:bodyPr/>
        <a:lstStyle/>
        <a:p>
          <a:endParaRPr lang="ru-RU"/>
        </a:p>
      </dgm:t>
    </dgm:pt>
    <dgm:pt modelId="{E80862C7-B1F7-4D0E-AD5E-8897B0E0BA26}" type="sibTrans" cxnId="{6B18C400-49A5-4135-8231-1422971BEA09}">
      <dgm:prSet/>
      <dgm:spPr/>
      <dgm:t>
        <a:bodyPr/>
        <a:lstStyle/>
        <a:p>
          <a:endParaRPr lang="ru-RU"/>
        </a:p>
      </dgm:t>
    </dgm:pt>
    <dgm:pt modelId="{8B91CE6B-66A5-43D0-91D5-AF4DF8181373}" type="pres">
      <dgm:prSet presAssocID="{0F0E91A8-62BC-454C-9ED6-95801B58F64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3A30837-7554-4506-9230-E7CAF0652B4B}" type="pres">
      <dgm:prSet presAssocID="{CE7F2814-9BC4-4B6C-9BC7-650F1170B8E3}" presName="thickLine" presStyleLbl="alignNode1" presStyleIdx="0" presStyleCnt="11"/>
      <dgm:spPr/>
    </dgm:pt>
    <dgm:pt modelId="{DB7FA846-287C-488C-8936-F04D26A56E44}" type="pres">
      <dgm:prSet presAssocID="{CE7F2814-9BC4-4B6C-9BC7-650F1170B8E3}" presName="horz1" presStyleCnt="0"/>
      <dgm:spPr/>
    </dgm:pt>
    <dgm:pt modelId="{FA90D9C4-92C7-4B9B-8C7A-162BB83FDD37}" type="pres">
      <dgm:prSet presAssocID="{CE7F2814-9BC4-4B6C-9BC7-650F1170B8E3}" presName="tx1" presStyleLbl="revTx" presStyleIdx="0" presStyleCnt="11"/>
      <dgm:spPr/>
      <dgm:t>
        <a:bodyPr/>
        <a:lstStyle/>
        <a:p>
          <a:endParaRPr lang="ru-RU"/>
        </a:p>
      </dgm:t>
    </dgm:pt>
    <dgm:pt modelId="{074BBA62-F5DB-46D6-89B9-113B4A165708}" type="pres">
      <dgm:prSet presAssocID="{CE7F2814-9BC4-4B6C-9BC7-650F1170B8E3}" presName="vert1" presStyleCnt="0"/>
      <dgm:spPr/>
    </dgm:pt>
    <dgm:pt modelId="{947FC8D8-1495-49E8-8938-D4864D05130C}" type="pres">
      <dgm:prSet presAssocID="{CDAE68A2-CF2C-4DC1-884B-BDD2E73D5771}" presName="thickLine" presStyleLbl="alignNode1" presStyleIdx="1" presStyleCnt="11"/>
      <dgm:spPr/>
    </dgm:pt>
    <dgm:pt modelId="{2C75D7EE-0F23-4E33-ACFB-888F3FCEA0BF}" type="pres">
      <dgm:prSet presAssocID="{CDAE68A2-CF2C-4DC1-884B-BDD2E73D5771}" presName="horz1" presStyleCnt="0"/>
      <dgm:spPr/>
    </dgm:pt>
    <dgm:pt modelId="{FB80635E-1377-452D-854C-5B6461E0930C}" type="pres">
      <dgm:prSet presAssocID="{CDAE68A2-CF2C-4DC1-884B-BDD2E73D5771}" presName="tx1" presStyleLbl="revTx" presStyleIdx="1" presStyleCnt="11"/>
      <dgm:spPr/>
      <dgm:t>
        <a:bodyPr/>
        <a:lstStyle/>
        <a:p>
          <a:endParaRPr lang="ru-RU"/>
        </a:p>
      </dgm:t>
    </dgm:pt>
    <dgm:pt modelId="{0A6CD98F-6342-4016-9246-5C3CA5A77EF9}" type="pres">
      <dgm:prSet presAssocID="{CDAE68A2-CF2C-4DC1-884B-BDD2E73D5771}" presName="vert1" presStyleCnt="0"/>
      <dgm:spPr/>
    </dgm:pt>
    <dgm:pt modelId="{D49F4427-CA0B-45BC-A734-3DA5E23837FB}" type="pres">
      <dgm:prSet presAssocID="{BE9AE657-F27D-4357-87AB-3395B13B0DE4}" presName="thickLine" presStyleLbl="alignNode1" presStyleIdx="2" presStyleCnt="11"/>
      <dgm:spPr/>
    </dgm:pt>
    <dgm:pt modelId="{8AD5F0F1-7BC8-4921-AAE9-67EACABCB0BD}" type="pres">
      <dgm:prSet presAssocID="{BE9AE657-F27D-4357-87AB-3395B13B0DE4}" presName="horz1" presStyleCnt="0"/>
      <dgm:spPr/>
    </dgm:pt>
    <dgm:pt modelId="{29542BB8-9EF2-4E08-8E8A-2AD9195FBBCD}" type="pres">
      <dgm:prSet presAssocID="{BE9AE657-F27D-4357-87AB-3395B13B0DE4}" presName="tx1" presStyleLbl="revTx" presStyleIdx="2" presStyleCnt="11"/>
      <dgm:spPr/>
      <dgm:t>
        <a:bodyPr/>
        <a:lstStyle/>
        <a:p>
          <a:endParaRPr lang="ru-RU"/>
        </a:p>
      </dgm:t>
    </dgm:pt>
    <dgm:pt modelId="{1DD779F5-0112-477A-82FA-3D6C3A81790F}" type="pres">
      <dgm:prSet presAssocID="{BE9AE657-F27D-4357-87AB-3395B13B0DE4}" presName="vert1" presStyleCnt="0"/>
      <dgm:spPr/>
    </dgm:pt>
    <dgm:pt modelId="{2ABF1A4F-34F6-42FD-95B6-FCC9B7E2F10E}" type="pres">
      <dgm:prSet presAssocID="{DB3EF121-C930-4F8F-99EA-3AF3E6A93C2A}" presName="thickLine" presStyleLbl="alignNode1" presStyleIdx="3" presStyleCnt="11"/>
      <dgm:spPr/>
    </dgm:pt>
    <dgm:pt modelId="{252A6455-3ECC-4017-A4CC-BC77BEE7F2AB}" type="pres">
      <dgm:prSet presAssocID="{DB3EF121-C930-4F8F-99EA-3AF3E6A93C2A}" presName="horz1" presStyleCnt="0"/>
      <dgm:spPr/>
    </dgm:pt>
    <dgm:pt modelId="{BB2E67E5-24BE-43D8-9DE0-CE9B0DD12EB7}" type="pres">
      <dgm:prSet presAssocID="{DB3EF121-C930-4F8F-99EA-3AF3E6A93C2A}" presName="tx1" presStyleLbl="revTx" presStyleIdx="3" presStyleCnt="11"/>
      <dgm:spPr/>
      <dgm:t>
        <a:bodyPr/>
        <a:lstStyle/>
        <a:p>
          <a:endParaRPr lang="ru-RU"/>
        </a:p>
      </dgm:t>
    </dgm:pt>
    <dgm:pt modelId="{70882A28-3911-4890-920A-5B678D687596}" type="pres">
      <dgm:prSet presAssocID="{DB3EF121-C930-4F8F-99EA-3AF3E6A93C2A}" presName="vert1" presStyleCnt="0"/>
      <dgm:spPr/>
    </dgm:pt>
    <dgm:pt modelId="{1B0FB2FB-E549-4872-8EA3-BD65776BE553}" type="pres">
      <dgm:prSet presAssocID="{D3FDC2F1-A2CA-4BD3-B035-C104D3CFA019}" presName="thickLine" presStyleLbl="alignNode1" presStyleIdx="4" presStyleCnt="11"/>
      <dgm:spPr/>
    </dgm:pt>
    <dgm:pt modelId="{678C9909-CF22-4142-9C22-FF196D748BF4}" type="pres">
      <dgm:prSet presAssocID="{D3FDC2F1-A2CA-4BD3-B035-C104D3CFA019}" presName="horz1" presStyleCnt="0"/>
      <dgm:spPr/>
    </dgm:pt>
    <dgm:pt modelId="{B734AF9E-20B6-4E64-B578-195F48DEC24F}" type="pres">
      <dgm:prSet presAssocID="{D3FDC2F1-A2CA-4BD3-B035-C104D3CFA019}" presName="tx1" presStyleLbl="revTx" presStyleIdx="4" presStyleCnt="11"/>
      <dgm:spPr/>
      <dgm:t>
        <a:bodyPr/>
        <a:lstStyle/>
        <a:p>
          <a:endParaRPr lang="ru-RU"/>
        </a:p>
      </dgm:t>
    </dgm:pt>
    <dgm:pt modelId="{9F81977F-3FF8-430A-94BD-5755860DAB1A}" type="pres">
      <dgm:prSet presAssocID="{D3FDC2F1-A2CA-4BD3-B035-C104D3CFA019}" presName="vert1" presStyleCnt="0"/>
      <dgm:spPr/>
    </dgm:pt>
    <dgm:pt modelId="{3BBBB5AA-486A-4648-84C0-2FA9BD17F4CC}" type="pres">
      <dgm:prSet presAssocID="{106C2070-DB0A-4CDC-AA9D-B851D147F335}" presName="thickLine" presStyleLbl="alignNode1" presStyleIdx="5" presStyleCnt="11"/>
      <dgm:spPr/>
    </dgm:pt>
    <dgm:pt modelId="{D977462C-5A9F-4D62-8F15-11EF38092E44}" type="pres">
      <dgm:prSet presAssocID="{106C2070-DB0A-4CDC-AA9D-B851D147F335}" presName="horz1" presStyleCnt="0"/>
      <dgm:spPr/>
    </dgm:pt>
    <dgm:pt modelId="{9541C745-7D97-4596-B5A4-A56C35DE8C87}" type="pres">
      <dgm:prSet presAssocID="{106C2070-DB0A-4CDC-AA9D-B851D147F335}" presName="tx1" presStyleLbl="revTx" presStyleIdx="5" presStyleCnt="11"/>
      <dgm:spPr/>
      <dgm:t>
        <a:bodyPr/>
        <a:lstStyle/>
        <a:p>
          <a:endParaRPr lang="ru-RU"/>
        </a:p>
      </dgm:t>
    </dgm:pt>
    <dgm:pt modelId="{C9252317-48C6-4034-8F1B-75C8AD0755B6}" type="pres">
      <dgm:prSet presAssocID="{106C2070-DB0A-4CDC-AA9D-B851D147F335}" presName="vert1" presStyleCnt="0"/>
      <dgm:spPr/>
    </dgm:pt>
    <dgm:pt modelId="{BB983FD4-F7CA-4C01-8B33-AD095639AF81}" type="pres">
      <dgm:prSet presAssocID="{CABD2046-490D-409A-8AE6-F2714594917A}" presName="thickLine" presStyleLbl="alignNode1" presStyleIdx="6" presStyleCnt="11"/>
      <dgm:spPr/>
    </dgm:pt>
    <dgm:pt modelId="{080756D9-AE2E-40A0-A26D-B604C087219E}" type="pres">
      <dgm:prSet presAssocID="{CABD2046-490D-409A-8AE6-F2714594917A}" presName="horz1" presStyleCnt="0"/>
      <dgm:spPr/>
    </dgm:pt>
    <dgm:pt modelId="{89AA8F28-F90C-4975-8352-D255B3CB20B8}" type="pres">
      <dgm:prSet presAssocID="{CABD2046-490D-409A-8AE6-F2714594917A}" presName="tx1" presStyleLbl="revTx" presStyleIdx="6" presStyleCnt="11"/>
      <dgm:spPr/>
      <dgm:t>
        <a:bodyPr/>
        <a:lstStyle/>
        <a:p>
          <a:endParaRPr lang="ru-RU"/>
        </a:p>
      </dgm:t>
    </dgm:pt>
    <dgm:pt modelId="{5880A03A-6BB8-4864-8099-FAB60FEEBEA7}" type="pres">
      <dgm:prSet presAssocID="{CABD2046-490D-409A-8AE6-F2714594917A}" presName="vert1" presStyleCnt="0"/>
      <dgm:spPr/>
    </dgm:pt>
    <dgm:pt modelId="{5E4E331A-C1E3-48CA-8AAC-D0886FE9730E}" type="pres">
      <dgm:prSet presAssocID="{9C2D3663-5130-4DCC-BDA9-ABACF8408237}" presName="thickLine" presStyleLbl="alignNode1" presStyleIdx="7" presStyleCnt="11"/>
      <dgm:spPr/>
    </dgm:pt>
    <dgm:pt modelId="{25A0FB82-F628-4AC3-BFBD-392A3F1DF1C8}" type="pres">
      <dgm:prSet presAssocID="{9C2D3663-5130-4DCC-BDA9-ABACF8408237}" presName="horz1" presStyleCnt="0"/>
      <dgm:spPr/>
    </dgm:pt>
    <dgm:pt modelId="{01936ECC-DD9F-4056-8A82-A3AD04B50F64}" type="pres">
      <dgm:prSet presAssocID="{9C2D3663-5130-4DCC-BDA9-ABACF8408237}" presName="tx1" presStyleLbl="revTx" presStyleIdx="7" presStyleCnt="11"/>
      <dgm:spPr/>
      <dgm:t>
        <a:bodyPr/>
        <a:lstStyle/>
        <a:p>
          <a:endParaRPr lang="ru-RU"/>
        </a:p>
      </dgm:t>
    </dgm:pt>
    <dgm:pt modelId="{B8E9A95F-35C4-47A3-970E-F76CFDCCCB26}" type="pres">
      <dgm:prSet presAssocID="{9C2D3663-5130-4DCC-BDA9-ABACF8408237}" presName="vert1" presStyleCnt="0"/>
      <dgm:spPr/>
    </dgm:pt>
    <dgm:pt modelId="{6F3AC049-A39C-4F98-AAE2-70FD6A6F9304}" type="pres">
      <dgm:prSet presAssocID="{2058F410-5A97-4562-B2C0-C3A2E9025F89}" presName="thickLine" presStyleLbl="alignNode1" presStyleIdx="8" presStyleCnt="11"/>
      <dgm:spPr/>
    </dgm:pt>
    <dgm:pt modelId="{29AB5508-C875-4757-B046-FC26115132E9}" type="pres">
      <dgm:prSet presAssocID="{2058F410-5A97-4562-B2C0-C3A2E9025F89}" presName="horz1" presStyleCnt="0"/>
      <dgm:spPr/>
    </dgm:pt>
    <dgm:pt modelId="{879EDA11-7209-4583-8B88-B69AB8FD883C}" type="pres">
      <dgm:prSet presAssocID="{2058F410-5A97-4562-B2C0-C3A2E9025F89}" presName="tx1" presStyleLbl="revTx" presStyleIdx="8" presStyleCnt="11"/>
      <dgm:spPr/>
      <dgm:t>
        <a:bodyPr/>
        <a:lstStyle/>
        <a:p>
          <a:endParaRPr lang="ru-RU"/>
        </a:p>
      </dgm:t>
    </dgm:pt>
    <dgm:pt modelId="{7EAFB7DA-E24E-47BA-872F-163EC0CF1DAE}" type="pres">
      <dgm:prSet presAssocID="{2058F410-5A97-4562-B2C0-C3A2E9025F89}" presName="vert1" presStyleCnt="0"/>
      <dgm:spPr/>
    </dgm:pt>
    <dgm:pt modelId="{799577D3-CDE2-4A83-8465-438BFDD604EB}" type="pres">
      <dgm:prSet presAssocID="{39C97CDB-4896-427D-9FD3-39BB35692720}" presName="thickLine" presStyleLbl="alignNode1" presStyleIdx="9" presStyleCnt="11"/>
      <dgm:spPr/>
    </dgm:pt>
    <dgm:pt modelId="{347225E9-FB09-4AC3-AEFB-24653910D868}" type="pres">
      <dgm:prSet presAssocID="{39C97CDB-4896-427D-9FD3-39BB35692720}" presName="horz1" presStyleCnt="0"/>
      <dgm:spPr/>
    </dgm:pt>
    <dgm:pt modelId="{DDEB0534-8A5D-4B87-9A8A-CC66CC2D4AC8}" type="pres">
      <dgm:prSet presAssocID="{39C97CDB-4896-427D-9FD3-39BB35692720}" presName="tx1" presStyleLbl="revTx" presStyleIdx="9" presStyleCnt="11"/>
      <dgm:spPr/>
      <dgm:t>
        <a:bodyPr/>
        <a:lstStyle/>
        <a:p>
          <a:endParaRPr lang="ru-RU"/>
        </a:p>
      </dgm:t>
    </dgm:pt>
    <dgm:pt modelId="{63C17EA1-65AD-4880-98CC-99A9CC0F2DDA}" type="pres">
      <dgm:prSet presAssocID="{39C97CDB-4896-427D-9FD3-39BB35692720}" presName="vert1" presStyleCnt="0"/>
      <dgm:spPr/>
    </dgm:pt>
    <dgm:pt modelId="{708FF516-36FE-434A-8FEE-8E83BBEEBDFD}" type="pres">
      <dgm:prSet presAssocID="{64DE79D1-906E-42EF-B382-BA6A298DEF38}" presName="thickLine" presStyleLbl="alignNode1" presStyleIdx="10" presStyleCnt="11"/>
      <dgm:spPr/>
    </dgm:pt>
    <dgm:pt modelId="{43790C6D-F642-49BB-B5A9-5ACC201EBED4}" type="pres">
      <dgm:prSet presAssocID="{64DE79D1-906E-42EF-B382-BA6A298DEF38}" presName="horz1" presStyleCnt="0"/>
      <dgm:spPr/>
    </dgm:pt>
    <dgm:pt modelId="{5F2C77C3-E4DF-4840-BB2C-DD0699B5B94F}" type="pres">
      <dgm:prSet presAssocID="{64DE79D1-906E-42EF-B382-BA6A298DEF38}" presName="tx1" presStyleLbl="revTx" presStyleIdx="10" presStyleCnt="11"/>
      <dgm:spPr/>
      <dgm:t>
        <a:bodyPr/>
        <a:lstStyle/>
        <a:p>
          <a:endParaRPr lang="ru-RU"/>
        </a:p>
      </dgm:t>
    </dgm:pt>
    <dgm:pt modelId="{2F25A797-78AB-49E1-9B3E-9338CA1E8089}" type="pres">
      <dgm:prSet presAssocID="{64DE79D1-906E-42EF-B382-BA6A298DEF38}" presName="vert1" presStyleCnt="0"/>
      <dgm:spPr/>
    </dgm:pt>
  </dgm:ptLst>
  <dgm:cxnLst>
    <dgm:cxn modelId="{D4F8970C-0CF4-43A6-A1B1-16356F85DCBB}" srcId="{0F0E91A8-62BC-454C-9ED6-95801B58F641}" destId="{BE9AE657-F27D-4357-87AB-3395B13B0DE4}" srcOrd="2" destOrd="0" parTransId="{89830A12-153E-4791-97A1-ACDE22B924EC}" sibTransId="{C0A4EFB8-FF2A-44A3-B0F2-F5D7940F37F8}"/>
    <dgm:cxn modelId="{2E82E941-56B0-4EE7-92A0-F32949429709}" srcId="{0F0E91A8-62BC-454C-9ED6-95801B58F641}" destId="{CE7F2814-9BC4-4B6C-9BC7-650F1170B8E3}" srcOrd="0" destOrd="0" parTransId="{0598556A-635F-438D-BB16-75838B8F1277}" sibTransId="{087E7C0D-1F80-4D8C-B863-55FF2E18C4BF}"/>
    <dgm:cxn modelId="{B1DAAF53-5802-4FEC-BC3A-6878D68FAD3D}" srcId="{0F0E91A8-62BC-454C-9ED6-95801B58F641}" destId="{106C2070-DB0A-4CDC-AA9D-B851D147F335}" srcOrd="5" destOrd="0" parTransId="{32D198AD-53C1-4642-88B9-5454AF10E560}" sibTransId="{F5B5EE99-5073-4E08-97B9-E77CD1BCD0D7}"/>
    <dgm:cxn modelId="{BB23FD6F-7E63-4294-992E-CF37014EF537}" srcId="{0F0E91A8-62BC-454C-9ED6-95801B58F641}" destId="{2058F410-5A97-4562-B2C0-C3A2E9025F89}" srcOrd="8" destOrd="0" parTransId="{22CE506F-A371-412E-BE63-CA5ECD29A12E}" sibTransId="{CDFF3A12-90BC-498B-A109-FB6E7E4E7545}"/>
    <dgm:cxn modelId="{DFB870E9-E67F-4CC3-B327-08442EE26A98}" srcId="{0F0E91A8-62BC-454C-9ED6-95801B58F641}" destId="{D3FDC2F1-A2CA-4BD3-B035-C104D3CFA019}" srcOrd="4" destOrd="0" parTransId="{3A2AFBEF-965C-4CDB-95F8-2FD2106D80C3}" sibTransId="{3074A8D8-EDFA-4DAE-B6B1-5E3B615C6858}"/>
    <dgm:cxn modelId="{B0F53D5F-9D97-4F4D-AFFF-AB33A82A633B}" type="presOf" srcId="{9C2D3663-5130-4DCC-BDA9-ABACF8408237}" destId="{01936ECC-DD9F-4056-8A82-A3AD04B50F64}" srcOrd="0" destOrd="0" presId="urn:microsoft.com/office/officeart/2008/layout/LinedList"/>
    <dgm:cxn modelId="{E998F1D5-7263-4E4D-88E6-77C21A85169E}" srcId="{0F0E91A8-62BC-454C-9ED6-95801B58F641}" destId="{CDAE68A2-CF2C-4DC1-884B-BDD2E73D5771}" srcOrd="1" destOrd="0" parTransId="{286F38FB-E2E6-4C5D-8BBF-BBFC52F481C0}" sibTransId="{3EEB9A24-830F-4263-8970-C7D5D7FA2AF8}"/>
    <dgm:cxn modelId="{05C39DC6-9B14-4AC7-997D-8809C75138F8}" type="presOf" srcId="{CABD2046-490D-409A-8AE6-F2714594917A}" destId="{89AA8F28-F90C-4975-8352-D255B3CB20B8}" srcOrd="0" destOrd="0" presId="urn:microsoft.com/office/officeart/2008/layout/LinedList"/>
    <dgm:cxn modelId="{757C764C-66CD-498F-AFFA-4D2A8FDF800C}" type="presOf" srcId="{CE7F2814-9BC4-4B6C-9BC7-650F1170B8E3}" destId="{FA90D9C4-92C7-4B9B-8C7A-162BB83FDD37}" srcOrd="0" destOrd="0" presId="urn:microsoft.com/office/officeart/2008/layout/LinedList"/>
    <dgm:cxn modelId="{3C4D3D98-7623-4546-8CF4-742D98730C91}" srcId="{0F0E91A8-62BC-454C-9ED6-95801B58F641}" destId="{9C2D3663-5130-4DCC-BDA9-ABACF8408237}" srcOrd="7" destOrd="0" parTransId="{6C9A9382-5F5A-42BC-982D-00A1A50E28FF}" sibTransId="{08EAB9A5-A262-4064-8B4E-2F0C0A8C0A7F}"/>
    <dgm:cxn modelId="{CFEA82B4-5270-4F84-96EC-D589CC99F4C9}" type="presOf" srcId="{0F0E91A8-62BC-454C-9ED6-95801B58F641}" destId="{8B91CE6B-66A5-43D0-91D5-AF4DF8181373}" srcOrd="0" destOrd="0" presId="urn:microsoft.com/office/officeart/2008/layout/LinedList"/>
    <dgm:cxn modelId="{6B18C400-49A5-4135-8231-1422971BEA09}" srcId="{0F0E91A8-62BC-454C-9ED6-95801B58F641}" destId="{64DE79D1-906E-42EF-B382-BA6A298DEF38}" srcOrd="10" destOrd="0" parTransId="{D7762A98-E642-489B-A8D9-29D9AABC8798}" sibTransId="{E80862C7-B1F7-4D0E-AD5E-8897B0E0BA26}"/>
    <dgm:cxn modelId="{615D8F2A-CACA-462C-B99D-D5E37A4B1675}" type="presOf" srcId="{CDAE68A2-CF2C-4DC1-884B-BDD2E73D5771}" destId="{FB80635E-1377-452D-854C-5B6461E0930C}" srcOrd="0" destOrd="0" presId="urn:microsoft.com/office/officeart/2008/layout/LinedList"/>
    <dgm:cxn modelId="{03B9E615-D606-4754-BE0E-75C0B5D6EC8B}" type="presOf" srcId="{106C2070-DB0A-4CDC-AA9D-B851D147F335}" destId="{9541C745-7D97-4596-B5A4-A56C35DE8C87}" srcOrd="0" destOrd="0" presId="urn:microsoft.com/office/officeart/2008/layout/LinedList"/>
    <dgm:cxn modelId="{5FEBCADE-48C0-4301-9650-79C561C5A5F5}" srcId="{0F0E91A8-62BC-454C-9ED6-95801B58F641}" destId="{39C97CDB-4896-427D-9FD3-39BB35692720}" srcOrd="9" destOrd="0" parTransId="{8CEC50EA-D666-4DBA-9C0D-81C7B6C262B4}" sibTransId="{6ABB8AEF-8946-4BB1-9885-AE89B2CAE670}"/>
    <dgm:cxn modelId="{6876B60B-6293-4884-A566-CA1B585EF0DB}" type="presOf" srcId="{DB3EF121-C930-4F8F-99EA-3AF3E6A93C2A}" destId="{BB2E67E5-24BE-43D8-9DE0-CE9B0DD12EB7}" srcOrd="0" destOrd="0" presId="urn:microsoft.com/office/officeart/2008/layout/LinedList"/>
    <dgm:cxn modelId="{311E27B0-54E0-43E6-B7E9-150F19FCBFCA}" type="presOf" srcId="{BE9AE657-F27D-4357-87AB-3395B13B0DE4}" destId="{29542BB8-9EF2-4E08-8E8A-2AD9195FBBCD}" srcOrd="0" destOrd="0" presId="urn:microsoft.com/office/officeart/2008/layout/LinedList"/>
    <dgm:cxn modelId="{9D29436C-5A9E-4BE4-AABA-5E703820B354}" srcId="{0F0E91A8-62BC-454C-9ED6-95801B58F641}" destId="{CABD2046-490D-409A-8AE6-F2714594917A}" srcOrd="6" destOrd="0" parTransId="{2B8F6185-6A31-4018-B649-673F2C4E6049}" sibTransId="{2DAE987E-54EA-44F3-B4BF-703DA0D3E9F5}"/>
    <dgm:cxn modelId="{2D7075D4-1218-4B07-B5A4-6462EF35D81B}" type="presOf" srcId="{39C97CDB-4896-427D-9FD3-39BB35692720}" destId="{DDEB0534-8A5D-4B87-9A8A-CC66CC2D4AC8}" srcOrd="0" destOrd="0" presId="urn:microsoft.com/office/officeart/2008/layout/LinedList"/>
    <dgm:cxn modelId="{3B346C64-B850-496A-90BD-B13A32D27815}" type="presOf" srcId="{64DE79D1-906E-42EF-B382-BA6A298DEF38}" destId="{5F2C77C3-E4DF-4840-BB2C-DD0699B5B94F}" srcOrd="0" destOrd="0" presId="urn:microsoft.com/office/officeart/2008/layout/LinedList"/>
    <dgm:cxn modelId="{DFE45281-3F59-46D8-A6F0-B1CA68A48A6B}" srcId="{0F0E91A8-62BC-454C-9ED6-95801B58F641}" destId="{DB3EF121-C930-4F8F-99EA-3AF3E6A93C2A}" srcOrd="3" destOrd="0" parTransId="{120408D6-C066-423A-8AFE-25BC22705F30}" sibTransId="{FA2AA84B-351E-475D-B286-97CA96916CF8}"/>
    <dgm:cxn modelId="{11C740DF-679E-4F35-A803-ADB781110103}" type="presOf" srcId="{2058F410-5A97-4562-B2C0-C3A2E9025F89}" destId="{879EDA11-7209-4583-8B88-B69AB8FD883C}" srcOrd="0" destOrd="0" presId="urn:microsoft.com/office/officeart/2008/layout/LinedList"/>
    <dgm:cxn modelId="{26A68ECB-96BA-49BD-9E99-098716D90C0D}" type="presOf" srcId="{D3FDC2F1-A2CA-4BD3-B035-C104D3CFA019}" destId="{B734AF9E-20B6-4E64-B578-195F48DEC24F}" srcOrd="0" destOrd="0" presId="urn:microsoft.com/office/officeart/2008/layout/LinedList"/>
    <dgm:cxn modelId="{1C8ABC18-B78B-4F64-B558-EEC68FD791A3}" type="presParOf" srcId="{8B91CE6B-66A5-43D0-91D5-AF4DF8181373}" destId="{83A30837-7554-4506-9230-E7CAF0652B4B}" srcOrd="0" destOrd="0" presId="urn:microsoft.com/office/officeart/2008/layout/LinedList"/>
    <dgm:cxn modelId="{56975082-BE22-43E6-A6C5-4869F23FD98F}" type="presParOf" srcId="{8B91CE6B-66A5-43D0-91D5-AF4DF8181373}" destId="{DB7FA846-287C-488C-8936-F04D26A56E44}" srcOrd="1" destOrd="0" presId="urn:microsoft.com/office/officeart/2008/layout/LinedList"/>
    <dgm:cxn modelId="{717B5777-D59B-4B49-9482-B0DBC65E2197}" type="presParOf" srcId="{DB7FA846-287C-488C-8936-F04D26A56E44}" destId="{FA90D9C4-92C7-4B9B-8C7A-162BB83FDD37}" srcOrd="0" destOrd="0" presId="urn:microsoft.com/office/officeart/2008/layout/LinedList"/>
    <dgm:cxn modelId="{40DE6334-5A07-4C84-8AFB-BD694B8E7945}" type="presParOf" srcId="{DB7FA846-287C-488C-8936-F04D26A56E44}" destId="{074BBA62-F5DB-46D6-89B9-113B4A165708}" srcOrd="1" destOrd="0" presId="urn:microsoft.com/office/officeart/2008/layout/LinedList"/>
    <dgm:cxn modelId="{70A73134-2DED-46E2-AAA0-5CF4959A27FF}" type="presParOf" srcId="{8B91CE6B-66A5-43D0-91D5-AF4DF8181373}" destId="{947FC8D8-1495-49E8-8938-D4864D05130C}" srcOrd="2" destOrd="0" presId="urn:microsoft.com/office/officeart/2008/layout/LinedList"/>
    <dgm:cxn modelId="{84BD1BE7-CC59-4612-B7FD-9DEDD7EA295E}" type="presParOf" srcId="{8B91CE6B-66A5-43D0-91D5-AF4DF8181373}" destId="{2C75D7EE-0F23-4E33-ACFB-888F3FCEA0BF}" srcOrd="3" destOrd="0" presId="urn:microsoft.com/office/officeart/2008/layout/LinedList"/>
    <dgm:cxn modelId="{DCDF7E9A-9487-4948-A7E7-83F715A77B41}" type="presParOf" srcId="{2C75D7EE-0F23-4E33-ACFB-888F3FCEA0BF}" destId="{FB80635E-1377-452D-854C-5B6461E0930C}" srcOrd="0" destOrd="0" presId="urn:microsoft.com/office/officeart/2008/layout/LinedList"/>
    <dgm:cxn modelId="{785AAE6C-6CA9-496D-9065-11C7041A8A2C}" type="presParOf" srcId="{2C75D7EE-0F23-4E33-ACFB-888F3FCEA0BF}" destId="{0A6CD98F-6342-4016-9246-5C3CA5A77EF9}" srcOrd="1" destOrd="0" presId="urn:microsoft.com/office/officeart/2008/layout/LinedList"/>
    <dgm:cxn modelId="{1EE0D01B-84F1-4177-B18B-BBD4135B77F3}" type="presParOf" srcId="{8B91CE6B-66A5-43D0-91D5-AF4DF8181373}" destId="{D49F4427-CA0B-45BC-A734-3DA5E23837FB}" srcOrd="4" destOrd="0" presId="urn:microsoft.com/office/officeart/2008/layout/LinedList"/>
    <dgm:cxn modelId="{94CDE45A-55DC-4746-A6AA-3B27E5111D00}" type="presParOf" srcId="{8B91CE6B-66A5-43D0-91D5-AF4DF8181373}" destId="{8AD5F0F1-7BC8-4921-AAE9-67EACABCB0BD}" srcOrd="5" destOrd="0" presId="urn:microsoft.com/office/officeart/2008/layout/LinedList"/>
    <dgm:cxn modelId="{819D014D-7974-4C42-8A27-74AA4B84A177}" type="presParOf" srcId="{8AD5F0F1-7BC8-4921-AAE9-67EACABCB0BD}" destId="{29542BB8-9EF2-4E08-8E8A-2AD9195FBBCD}" srcOrd="0" destOrd="0" presId="urn:microsoft.com/office/officeart/2008/layout/LinedList"/>
    <dgm:cxn modelId="{EBD94239-A65E-4CDD-9A85-6B5EF9F92C2F}" type="presParOf" srcId="{8AD5F0F1-7BC8-4921-AAE9-67EACABCB0BD}" destId="{1DD779F5-0112-477A-82FA-3D6C3A81790F}" srcOrd="1" destOrd="0" presId="urn:microsoft.com/office/officeart/2008/layout/LinedList"/>
    <dgm:cxn modelId="{CD616DA9-B9D0-4B23-9B63-7855E3934A20}" type="presParOf" srcId="{8B91CE6B-66A5-43D0-91D5-AF4DF8181373}" destId="{2ABF1A4F-34F6-42FD-95B6-FCC9B7E2F10E}" srcOrd="6" destOrd="0" presId="urn:microsoft.com/office/officeart/2008/layout/LinedList"/>
    <dgm:cxn modelId="{6EB76DB9-3E25-4BF9-81EF-46F2B2841487}" type="presParOf" srcId="{8B91CE6B-66A5-43D0-91D5-AF4DF8181373}" destId="{252A6455-3ECC-4017-A4CC-BC77BEE7F2AB}" srcOrd="7" destOrd="0" presId="urn:microsoft.com/office/officeart/2008/layout/LinedList"/>
    <dgm:cxn modelId="{946FCB2B-A864-4B28-B4C0-6E6C8B5AEBE3}" type="presParOf" srcId="{252A6455-3ECC-4017-A4CC-BC77BEE7F2AB}" destId="{BB2E67E5-24BE-43D8-9DE0-CE9B0DD12EB7}" srcOrd="0" destOrd="0" presId="urn:microsoft.com/office/officeart/2008/layout/LinedList"/>
    <dgm:cxn modelId="{94B42655-A2E4-4B94-BC75-F7B61B09B6CC}" type="presParOf" srcId="{252A6455-3ECC-4017-A4CC-BC77BEE7F2AB}" destId="{70882A28-3911-4890-920A-5B678D687596}" srcOrd="1" destOrd="0" presId="urn:microsoft.com/office/officeart/2008/layout/LinedList"/>
    <dgm:cxn modelId="{43566347-8023-4671-825D-8679E61CA4CF}" type="presParOf" srcId="{8B91CE6B-66A5-43D0-91D5-AF4DF8181373}" destId="{1B0FB2FB-E549-4872-8EA3-BD65776BE553}" srcOrd="8" destOrd="0" presId="urn:microsoft.com/office/officeart/2008/layout/LinedList"/>
    <dgm:cxn modelId="{022E6A0D-E34D-4A0B-BD83-12D233885A50}" type="presParOf" srcId="{8B91CE6B-66A5-43D0-91D5-AF4DF8181373}" destId="{678C9909-CF22-4142-9C22-FF196D748BF4}" srcOrd="9" destOrd="0" presId="urn:microsoft.com/office/officeart/2008/layout/LinedList"/>
    <dgm:cxn modelId="{B1943812-5904-4A0B-8516-02017AA7D88E}" type="presParOf" srcId="{678C9909-CF22-4142-9C22-FF196D748BF4}" destId="{B734AF9E-20B6-4E64-B578-195F48DEC24F}" srcOrd="0" destOrd="0" presId="urn:microsoft.com/office/officeart/2008/layout/LinedList"/>
    <dgm:cxn modelId="{9F7EDDD3-DFEA-4DB6-B0A7-5D74F19C0A57}" type="presParOf" srcId="{678C9909-CF22-4142-9C22-FF196D748BF4}" destId="{9F81977F-3FF8-430A-94BD-5755860DAB1A}" srcOrd="1" destOrd="0" presId="urn:microsoft.com/office/officeart/2008/layout/LinedList"/>
    <dgm:cxn modelId="{3637A510-6FC8-40A6-A802-BADDD8BDB72A}" type="presParOf" srcId="{8B91CE6B-66A5-43D0-91D5-AF4DF8181373}" destId="{3BBBB5AA-486A-4648-84C0-2FA9BD17F4CC}" srcOrd="10" destOrd="0" presId="urn:microsoft.com/office/officeart/2008/layout/LinedList"/>
    <dgm:cxn modelId="{1BD106BC-8690-41FC-83E2-BD70F9ABFD13}" type="presParOf" srcId="{8B91CE6B-66A5-43D0-91D5-AF4DF8181373}" destId="{D977462C-5A9F-4D62-8F15-11EF38092E44}" srcOrd="11" destOrd="0" presId="urn:microsoft.com/office/officeart/2008/layout/LinedList"/>
    <dgm:cxn modelId="{4FDABEB1-7194-4AFA-9FCE-3AAA4B650641}" type="presParOf" srcId="{D977462C-5A9F-4D62-8F15-11EF38092E44}" destId="{9541C745-7D97-4596-B5A4-A56C35DE8C87}" srcOrd="0" destOrd="0" presId="urn:microsoft.com/office/officeart/2008/layout/LinedList"/>
    <dgm:cxn modelId="{53652EC3-D818-4EF3-9885-1B2ADE984807}" type="presParOf" srcId="{D977462C-5A9F-4D62-8F15-11EF38092E44}" destId="{C9252317-48C6-4034-8F1B-75C8AD0755B6}" srcOrd="1" destOrd="0" presId="urn:microsoft.com/office/officeart/2008/layout/LinedList"/>
    <dgm:cxn modelId="{A8AF2895-1B69-48E3-9E5F-A432D98F16B0}" type="presParOf" srcId="{8B91CE6B-66A5-43D0-91D5-AF4DF8181373}" destId="{BB983FD4-F7CA-4C01-8B33-AD095639AF81}" srcOrd="12" destOrd="0" presId="urn:microsoft.com/office/officeart/2008/layout/LinedList"/>
    <dgm:cxn modelId="{3ADC53C2-2025-480F-8F5A-08B12A45473C}" type="presParOf" srcId="{8B91CE6B-66A5-43D0-91D5-AF4DF8181373}" destId="{080756D9-AE2E-40A0-A26D-B604C087219E}" srcOrd="13" destOrd="0" presId="urn:microsoft.com/office/officeart/2008/layout/LinedList"/>
    <dgm:cxn modelId="{16F3F06A-0433-4995-91A6-DE9D31001FB6}" type="presParOf" srcId="{080756D9-AE2E-40A0-A26D-B604C087219E}" destId="{89AA8F28-F90C-4975-8352-D255B3CB20B8}" srcOrd="0" destOrd="0" presId="urn:microsoft.com/office/officeart/2008/layout/LinedList"/>
    <dgm:cxn modelId="{DC04B7CA-4B75-410E-B611-8D1A713281A0}" type="presParOf" srcId="{080756D9-AE2E-40A0-A26D-B604C087219E}" destId="{5880A03A-6BB8-4864-8099-FAB60FEEBEA7}" srcOrd="1" destOrd="0" presId="urn:microsoft.com/office/officeart/2008/layout/LinedList"/>
    <dgm:cxn modelId="{B47E51E7-AC07-413A-9BD8-24CCE221430C}" type="presParOf" srcId="{8B91CE6B-66A5-43D0-91D5-AF4DF8181373}" destId="{5E4E331A-C1E3-48CA-8AAC-D0886FE9730E}" srcOrd="14" destOrd="0" presId="urn:microsoft.com/office/officeart/2008/layout/LinedList"/>
    <dgm:cxn modelId="{939C24F4-43B8-4380-A4BE-118084EFE851}" type="presParOf" srcId="{8B91CE6B-66A5-43D0-91D5-AF4DF8181373}" destId="{25A0FB82-F628-4AC3-BFBD-392A3F1DF1C8}" srcOrd="15" destOrd="0" presId="urn:microsoft.com/office/officeart/2008/layout/LinedList"/>
    <dgm:cxn modelId="{17BCB679-DA31-4D3C-839D-150EFA4DA904}" type="presParOf" srcId="{25A0FB82-F628-4AC3-BFBD-392A3F1DF1C8}" destId="{01936ECC-DD9F-4056-8A82-A3AD04B50F64}" srcOrd="0" destOrd="0" presId="urn:microsoft.com/office/officeart/2008/layout/LinedList"/>
    <dgm:cxn modelId="{8F610D75-B071-482B-A5B4-0AEFD942248D}" type="presParOf" srcId="{25A0FB82-F628-4AC3-BFBD-392A3F1DF1C8}" destId="{B8E9A95F-35C4-47A3-970E-F76CFDCCCB26}" srcOrd="1" destOrd="0" presId="urn:microsoft.com/office/officeart/2008/layout/LinedList"/>
    <dgm:cxn modelId="{FB7732CC-1B0F-467C-86FB-AEB202BE6CE3}" type="presParOf" srcId="{8B91CE6B-66A5-43D0-91D5-AF4DF8181373}" destId="{6F3AC049-A39C-4F98-AAE2-70FD6A6F9304}" srcOrd="16" destOrd="0" presId="urn:microsoft.com/office/officeart/2008/layout/LinedList"/>
    <dgm:cxn modelId="{7613D534-5F8D-4687-A40E-8C5CE4CE7D63}" type="presParOf" srcId="{8B91CE6B-66A5-43D0-91D5-AF4DF8181373}" destId="{29AB5508-C875-4757-B046-FC26115132E9}" srcOrd="17" destOrd="0" presId="urn:microsoft.com/office/officeart/2008/layout/LinedList"/>
    <dgm:cxn modelId="{F0561677-C69F-4ADA-A8B4-F13B46D673DF}" type="presParOf" srcId="{29AB5508-C875-4757-B046-FC26115132E9}" destId="{879EDA11-7209-4583-8B88-B69AB8FD883C}" srcOrd="0" destOrd="0" presId="urn:microsoft.com/office/officeart/2008/layout/LinedList"/>
    <dgm:cxn modelId="{417CB56E-03DC-4219-90AB-D63D13643AD5}" type="presParOf" srcId="{29AB5508-C875-4757-B046-FC26115132E9}" destId="{7EAFB7DA-E24E-47BA-872F-163EC0CF1DAE}" srcOrd="1" destOrd="0" presId="urn:microsoft.com/office/officeart/2008/layout/LinedList"/>
    <dgm:cxn modelId="{FB6C341A-CCD6-45CB-891F-658C7BF24356}" type="presParOf" srcId="{8B91CE6B-66A5-43D0-91D5-AF4DF8181373}" destId="{799577D3-CDE2-4A83-8465-438BFDD604EB}" srcOrd="18" destOrd="0" presId="urn:microsoft.com/office/officeart/2008/layout/LinedList"/>
    <dgm:cxn modelId="{A3F1CB72-D6F9-46F2-BFA9-220F54F68DE1}" type="presParOf" srcId="{8B91CE6B-66A5-43D0-91D5-AF4DF8181373}" destId="{347225E9-FB09-4AC3-AEFB-24653910D868}" srcOrd="19" destOrd="0" presId="urn:microsoft.com/office/officeart/2008/layout/LinedList"/>
    <dgm:cxn modelId="{C230DE73-924F-4926-BF1E-A5C9177FC309}" type="presParOf" srcId="{347225E9-FB09-4AC3-AEFB-24653910D868}" destId="{DDEB0534-8A5D-4B87-9A8A-CC66CC2D4AC8}" srcOrd="0" destOrd="0" presId="urn:microsoft.com/office/officeart/2008/layout/LinedList"/>
    <dgm:cxn modelId="{B9F339C1-BC58-439C-990E-7967D8E19DB3}" type="presParOf" srcId="{347225E9-FB09-4AC3-AEFB-24653910D868}" destId="{63C17EA1-65AD-4880-98CC-99A9CC0F2DDA}" srcOrd="1" destOrd="0" presId="urn:microsoft.com/office/officeart/2008/layout/LinedList"/>
    <dgm:cxn modelId="{F137B92A-C016-47DE-8C57-F4225854EC8E}" type="presParOf" srcId="{8B91CE6B-66A5-43D0-91D5-AF4DF8181373}" destId="{708FF516-36FE-434A-8FEE-8E83BBEEBDFD}" srcOrd="20" destOrd="0" presId="urn:microsoft.com/office/officeart/2008/layout/LinedList"/>
    <dgm:cxn modelId="{F088E3F4-727E-437B-81AE-4619EDBA9BF3}" type="presParOf" srcId="{8B91CE6B-66A5-43D0-91D5-AF4DF8181373}" destId="{43790C6D-F642-49BB-B5A9-5ACC201EBED4}" srcOrd="21" destOrd="0" presId="urn:microsoft.com/office/officeart/2008/layout/LinedList"/>
    <dgm:cxn modelId="{693987AE-E325-4092-B8EF-48DE5A1844B5}" type="presParOf" srcId="{43790C6D-F642-49BB-B5A9-5ACC201EBED4}" destId="{5F2C77C3-E4DF-4840-BB2C-DD0699B5B94F}" srcOrd="0" destOrd="0" presId="urn:microsoft.com/office/officeart/2008/layout/LinedList"/>
    <dgm:cxn modelId="{65E0EB3B-CCBC-41F7-B5E4-E202C875DB15}" type="presParOf" srcId="{43790C6D-F642-49BB-B5A9-5ACC201EBED4}" destId="{2F25A797-78AB-49E1-9B3E-9338CA1E808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0E91A8-62BC-454C-9ED6-95801B58F641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E7F2814-9BC4-4B6C-9BC7-650F1170B8E3}">
      <dgm:prSet/>
      <dgm:spPr/>
      <dgm:t>
        <a:bodyPr/>
        <a:lstStyle/>
        <a:p>
          <a:pPr rtl="0"/>
          <a:r>
            <a:rPr lang="ru-RU" dirty="0" smtClean="0"/>
            <a:t>Среди мальчиков рождается в 2 раза больше левшей</a:t>
          </a:r>
          <a:endParaRPr lang="ru-RU" dirty="0"/>
        </a:p>
      </dgm:t>
    </dgm:pt>
    <dgm:pt modelId="{0598556A-635F-438D-BB16-75838B8F1277}" type="parTrans" cxnId="{2E82E941-56B0-4EE7-92A0-F32949429709}">
      <dgm:prSet/>
      <dgm:spPr/>
      <dgm:t>
        <a:bodyPr/>
        <a:lstStyle/>
        <a:p>
          <a:endParaRPr lang="ru-RU"/>
        </a:p>
      </dgm:t>
    </dgm:pt>
    <dgm:pt modelId="{087E7C0D-1F80-4D8C-B863-55FF2E18C4BF}" type="sibTrans" cxnId="{2E82E941-56B0-4EE7-92A0-F32949429709}">
      <dgm:prSet/>
      <dgm:spPr/>
      <dgm:t>
        <a:bodyPr/>
        <a:lstStyle/>
        <a:p>
          <a:endParaRPr lang="ru-RU"/>
        </a:p>
      </dgm:t>
    </dgm:pt>
    <dgm:pt modelId="{AEEABF46-6A78-48C2-887E-740A9E45EAA7}">
      <dgm:prSet/>
      <dgm:spPr/>
      <dgm:t>
        <a:bodyPr/>
        <a:lstStyle/>
        <a:p>
          <a:r>
            <a:rPr lang="ru-RU" dirty="0" smtClean="0"/>
            <a:t>Мужчины реже обращаются к врачу, но не потому, что меньше болеют, а по другим причинам: слишком заняты, боятся узнать что-то страшное, не хотят пережить дискомфорт</a:t>
          </a:r>
          <a:endParaRPr lang="ru-RU" dirty="0"/>
        </a:p>
      </dgm:t>
    </dgm:pt>
    <dgm:pt modelId="{BFF4725F-13ED-4D1F-B27C-39E2A1F17D1E}" type="parTrans" cxnId="{F2032E42-8A24-4D11-A797-887B64E219C7}">
      <dgm:prSet/>
      <dgm:spPr/>
      <dgm:t>
        <a:bodyPr/>
        <a:lstStyle/>
        <a:p>
          <a:endParaRPr lang="ru-RU"/>
        </a:p>
      </dgm:t>
    </dgm:pt>
    <dgm:pt modelId="{EEE0B045-7F6D-4927-8785-8C7F43410C30}" type="sibTrans" cxnId="{F2032E42-8A24-4D11-A797-887B64E219C7}">
      <dgm:prSet/>
      <dgm:spPr/>
      <dgm:t>
        <a:bodyPr/>
        <a:lstStyle/>
        <a:p>
          <a:endParaRPr lang="ru-RU"/>
        </a:p>
      </dgm:t>
    </dgm:pt>
    <dgm:pt modelId="{84BE93BA-B826-477F-BBEE-0D515DC55C15}">
      <dgm:prSet/>
      <dgm:spPr/>
      <dgm:t>
        <a:bodyPr/>
        <a:lstStyle/>
        <a:p>
          <a:r>
            <a:rPr lang="ru-RU" smtClean="0"/>
            <a:t>Мужское сердце бьется в среднем 70 ударов в минуту (женское 80)</a:t>
          </a:r>
          <a:endParaRPr lang="ru-RU" dirty="0"/>
        </a:p>
      </dgm:t>
    </dgm:pt>
    <dgm:pt modelId="{00E987E1-910E-4520-B858-FAB7DED10BCC}" type="parTrans" cxnId="{5E23301D-D8C9-4155-A600-0487B9BDEC84}">
      <dgm:prSet/>
      <dgm:spPr/>
      <dgm:t>
        <a:bodyPr/>
        <a:lstStyle/>
        <a:p>
          <a:endParaRPr lang="ru-RU"/>
        </a:p>
      </dgm:t>
    </dgm:pt>
    <dgm:pt modelId="{C21C3208-099D-413D-BBFA-FABB40801FAF}" type="sibTrans" cxnId="{5E23301D-D8C9-4155-A600-0487B9BDEC84}">
      <dgm:prSet/>
      <dgm:spPr/>
      <dgm:t>
        <a:bodyPr/>
        <a:lstStyle/>
        <a:p>
          <a:endParaRPr lang="ru-RU"/>
        </a:p>
      </dgm:t>
    </dgm:pt>
    <dgm:pt modelId="{9A1D4D35-47CD-4208-B21F-8C6DD2D3FCC4}">
      <dgm:prSet/>
      <dgm:spPr/>
      <dgm:t>
        <a:bodyPr/>
        <a:lstStyle/>
        <a:p>
          <a:r>
            <a:rPr lang="ru-RU" smtClean="0"/>
            <a:t>Орехи, фасоль и спаржа повышают шансы стать отцом, а стейк из красного мяса – наоборот </a:t>
          </a:r>
          <a:endParaRPr lang="ru-RU" dirty="0"/>
        </a:p>
      </dgm:t>
    </dgm:pt>
    <dgm:pt modelId="{E9B5F154-0CDC-4384-8C2F-A0D3241BD37F}" type="parTrans" cxnId="{8846F5C7-1602-40F6-92F1-FE3EA32179AD}">
      <dgm:prSet/>
      <dgm:spPr/>
      <dgm:t>
        <a:bodyPr/>
        <a:lstStyle/>
        <a:p>
          <a:endParaRPr lang="ru-RU"/>
        </a:p>
      </dgm:t>
    </dgm:pt>
    <dgm:pt modelId="{71A15F5D-F697-41D9-8032-9365F6546D07}" type="sibTrans" cxnId="{8846F5C7-1602-40F6-92F1-FE3EA32179AD}">
      <dgm:prSet/>
      <dgm:spPr/>
      <dgm:t>
        <a:bodyPr/>
        <a:lstStyle/>
        <a:p>
          <a:endParaRPr lang="ru-RU"/>
        </a:p>
      </dgm:t>
    </dgm:pt>
    <dgm:pt modelId="{940DD4F3-F7A0-455E-9E3E-5EDDBB109106}">
      <dgm:prSet/>
      <dgm:spPr/>
      <dgm:t>
        <a:bodyPr/>
        <a:lstStyle/>
        <a:p>
          <a:r>
            <a:rPr lang="ru-RU" dirty="0" smtClean="0"/>
            <a:t>У мужчин в груди тоже есть железы, которые могут производить молоко, </a:t>
          </a:r>
        </a:p>
        <a:p>
          <a:r>
            <a:rPr lang="ru-RU" dirty="0" smtClean="0"/>
            <a:t>НО! Его выработка – отклонение от нормы!</a:t>
          </a:r>
          <a:endParaRPr lang="ru-RU" dirty="0"/>
        </a:p>
      </dgm:t>
    </dgm:pt>
    <dgm:pt modelId="{0A7D4740-BEA2-49A9-B5FB-64C0EF4084AF}" type="parTrans" cxnId="{F4BAEF1C-FA52-4525-948C-9F5FA3F2534F}">
      <dgm:prSet/>
      <dgm:spPr/>
      <dgm:t>
        <a:bodyPr/>
        <a:lstStyle/>
        <a:p>
          <a:endParaRPr lang="ru-RU"/>
        </a:p>
      </dgm:t>
    </dgm:pt>
    <dgm:pt modelId="{4F2D53FC-140A-4B95-B829-3522DB1A0ACC}" type="sibTrans" cxnId="{F4BAEF1C-FA52-4525-948C-9F5FA3F2534F}">
      <dgm:prSet/>
      <dgm:spPr/>
      <dgm:t>
        <a:bodyPr/>
        <a:lstStyle/>
        <a:p>
          <a:endParaRPr lang="ru-RU"/>
        </a:p>
      </dgm:t>
    </dgm:pt>
    <dgm:pt modelId="{A993F439-3677-4D9E-84D6-AB3AB3595D7D}">
      <dgm:prSet/>
      <dgm:spPr/>
      <dgm:t>
        <a:bodyPr/>
        <a:lstStyle/>
        <a:p>
          <a:r>
            <a:rPr lang="ru-RU" dirty="0" smtClean="0"/>
            <a:t>Мужчины вдвое больше думают о сексе, </a:t>
          </a:r>
        </a:p>
        <a:p>
          <a:r>
            <a:rPr lang="ru-RU" dirty="0" smtClean="0"/>
            <a:t>НО! Мужчины также вдвое больше думают о еде и о сне!</a:t>
          </a:r>
          <a:endParaRPr lang="ru-RU" dirty="0"/>
        </a:p>
      </dgm:t>
    </dgm:pt>
    <dgm:pt modelId="{BDD8064A-4205-4475-A8FC-D1C7B921C15C}" type="parTrans" cxnId="{05DAC98E-43E3-4DAB-B50C-8FC66B80AA97}">
      <dgm:prSet/>
      <dgm:spPr/>
      <dgm:t>
        <a:bodyPr/>
        <a:lstStyle/>
        <a:p>
          <a:endParaRPr lang="ru-RU"/>
        </a:p>
      </dgm:t>
    </dgm:pt>
    <dgm:pt modelId="{37417A5A-1ABF-4C87-9777-0200C8D75D6E}" type="sibTrans" cxnId="{05DAC98E-43E3-4DAB-B50C-8FC66B80AA97}">
      <dgm:prSet/>
      <dgm:spPr/>
      <dgm:t>
        <a:bodyPr/>
        <a:lstStyle/>
        <a:p>
          <a:endParaRPr lang="ru-RU"/>
        </a:p>
      </dgm:t>
    </dgm:pt>
    <dgm:pt modelId="{8B91CE6B-66A5-43D0-91D5-AF4DF8181373}" type="pres">
      <dgm:prSet presAssocID="{0F0E91A8-62BC-454C-9ED6-95801B58F64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3A30837-7554-4506-9230-E7CAF0652B4B}" type="pres">
      <dgm:prSet presAssocID="{CE7F2814-9BC4-4B6C-9BC7-650F1170B8E3}" presName="thickLine" presStyleLbl="alignNode1" presStyleIdx="0" presStyleCnt="6"/>
      <dgm:spPr/>
    </dgm:pt>
    <dgm:pt modelId="{DB7FA846-287C-488C-8936-F04D26A56E44}" type="pres">
      <dgm:prSet presAssocID="{CE7F2814-9BC4-4B6C-9BC7-650F1170B8E3}" presName="horz1" presStyleCnt="0"/>
      <dgm:spPr/>
    </dgm:pt>
    <dgm:pt modelId="{FA90D9C4-92C7-4B9B-8C7A-162BB83FDD37}" type="pres">
      <dgm:prSet presAssocID="{CE7F2814-9BC4-4B6C-9BC7-650F1170B8E3}" presName="tx1" presStyleLbl="revTx" presStyleIdx="0" presStyleCnt="6"/>
      <dgm:spPr/>
      <dgm:t>
        <a:bodyPr/>
        <a:lstStyle/>
        <a:p>
          <a:endParaRPr lang="ru-RU"/>
        </a:p>
      </dgm:t>
    </dgm:pt>
    <dgm:pt modelId="{074BBA62-F5DB-46D6-89B9-113B4A165708}" type="pres">
      <dgm:prSet presAssocID="{CE7F2814-9BC4-4B6C-9BC7-650F1170B8E3}" presName="vert1" presStyleCnt="0"/>
      <dgm:spPr/>
    </dgm:pt>
    <dgm:pt modelId="{9B9CB751-0D8F-4AD2-ACC7-616AE2C49054}" type="pres">
      <dgm:prSet presAssocID="{AEEABF46-6A78-48C2-887E-740A9E45EAA7}" presName="thickLine" presStyleLbl="alignNode1" presStyleIdx="1" presStyleCnt="6"/>
      <dgm:spPr/>
    </dgm:pt>
    <dgm:pt modelId="{D5E7B81B-0AEF-4900-85C1-C6BF82499B8C}" type="pres">
      <dgm:prSet presAssocID="{AEEABF46-6A78-48C2-887E-740A9E45EAA7}" presName="horz1" presStyleCnt="0"/>
      <dgm:spPr/>
    </dgm:pt>
    <dgm:pt modelId="{D9612060-381C-4154-8D71-B738A473D748}" type="pres">
      <dgm:prSet presAssocID="{AEEABF46-6A78-48C2-887E-740A9E45EAA7}" presName="tx1" presStyleLbl="revTx" presStyleIdx="1" presStyleCnt="6"/>
      <dgm:spPr/>
      <dgm:t>
        <a:bodyPr/>
        <a:lstStyle/>
        <a:p>
          <a:endParaRPr lang="ru-RU"/>
        </a:p>
      </dgm:t>
    </dgm:pt>
    <dgm:pt modelId="{89560311-A154-47CB-9F34-C234972A87B3}" type="pres">
      <dgm:prSet presAssocID="{AEEABF46-6A78-48C2-887E-740A9E45EAA7}" presName="vert1" presStyleCnt="0"/>
      <dgm:spPr/>
    </dgm:pt>
    <dgm:pt modelId="{7EB00C8D-21E7-414C-90AB-908C92A606CB}" type="pres">
      <dgm:prSet presAssocID="{84BE93BA-B826-477F-BBEE-0D515DC55C15}" presName="thickLine" presStyleLbl="alignNode1" presStyleIdx="2" presStyleCnt="6"/>
      <dgm:spPr/>
    </dgm:pt>
    <dgm:pt modelId="{8F6B7821-C6A2-4883-A785-709C8E00FD32}" type="pres">
      <dgm:prSet presAssocID="{84BE93BA-B826-477F-BBEE-0D515DC55C15}" presName="horz1" presStyleCnt="0"/>
      <dgm:spPr/>
    </dgm:pt>
    <dgm:pt modelId="{C40958B9-FB49-441D-B2CC-6767AB16A6BC}" type="pres">
      <dgm:prSet presAssocID="{84BE93BA-B826-477F-BBEE-0D515DC55C15}" presName="tx1" presStyleLbl="revTx" presStyleIdx="2" presStyleCnt="6"/>
      <dgm:spPr/>
      <dgm:t>
        <a:bodyPr/>
        <a:lstStyle/>
        <a:p>
          <a:endParaRPr lang="ru-RU"/>
        </a:p>
      </dgm:t>
    </dgm:pt>
    <dgm:pt modelId="{415664C2-C79E-447A-A92B-C6088F2D94A6}" type="pres">
      <dgm:prSet presAssocID="{84BE93BA-B826-477F-BBEE-0D515DC55C15}" presName="vert1" presStyleCnt="0"/>
      <dgm:spPr/>
    </dgm:pt>
    <dgm:pt modelId="{4B8CB918-5595-48F5-931E-DED5788D57CD}" type="pres">
      <dgm:prSet presAssocID="{9A1D4D35-47CD-4208-B21F-8C6DD2D3FCC4}" presName="thickLine" presStyleLbl="alignNode1" presStyleIdx="3" presStyleCnt="6"/>
      <dgm:spPr/>
    </dgm:pt>
    <dgm:pt modelId="{491A209E-1CE3-4C3E-AD17-83088711C128}" type="pres">
      <dgm:prSet presAssocID="{9A1D4D35-47CD-4208-B21F-8C6DD2D3FCC4}" presName="horz1" presStyleCnt="0"/>
      <dgm:spPr/>
    </dgm:pt>
    <dgm:pt modelId="{17B80427-8AFC-48F6-A039-9092052FDF26}" type="pres">
      <dgm:prSet presAssocID="{9A1D4D35-47CD-4208-B21F-8C6DD2D3FCC4}" presName="tx1" presStyleLbl="revTx" presStyleIdx="3" presStyleCnt="6"/>
      <dgm:spPr/>
      <dgm:t>
        <a:bodyPr/>
        <a:lstStyle/>
        <a:p>
          <a:endParaRPr lang="ru-RU"/>
        </a:p>
      </dgm:t>
    </dgm:pt>
    <dgm:pt modelId="{EB2522AA-8E71-45F5-A458-09A1A8EBA739}" type="pres">
      <dgm:prSet presAssocID="{9A1D4D35-47CD-4208-B21F-8C6DD2D3FCC4}" presName="vert1" presStyleCnt="0"/>
      <dgm:spPr/>
    </dgm:pt>
    <dgm:pt modelId="{359CFA18-F8F1-4ABE-8502-801559B11600}" type="pres">
      <dgm:prSet presAssocID="{940DD4F3-F7A0-455E-9E3E-5EDDBB109106}" presName="thickLine" presStyleLbl="alignNode1" presStyleIdx="4" presStyleCnt="6"/>
      <dgm:spPr/>
    </dgm:pt>
    <dgm:pt modelId="{E69BD202-7407-447D-B03D-C6886E365126}" type="pres">
      <dgm:prSet presAssocID="{940DD4F3-F7A0-455E-9E3E-5EDDBB109106}" presName="horz1" presStyleCnt="0"/>
      <dgm:spPr/>
    </dgm:pt>
    <dgm:pt modelId="{DBE9988F-C12A-4C38-A0C6-1A6A63460086}" type="pres">
      <dgm:prSet presAssocID="{940DD4F3-F7A0-455E-9E3E-5EDDBB109106}" presName="tx1" presStyleLbl="revTx" presStyleIdx="4" presStyleCnt="6"/>
      <dgm:spPr/>
      <dgm:t>
        <a:bodyPr/>
        <a:lstStyle/>
        <a:p>
          <a:endParaRPr lang="ru-RU"/>
        </a:p>
      </dgm:t>
    </dgm:pt>
    <dgm:pt modelId="{6A6DFF53-4A96-468C-A292-B32AEE17BE77}" type="pres">
      <dgm:prSet presAssocID="{940DD4F3-F7A0-455E-9E3E-5EDDBB109106}" presName="vert1" presStyleCnt="0"/>
      <dgm:spPr/>
    </dgm:pt>
    <dgm:pt modelId="{40D50C02-09B3-4879-974C-7411AEC66B5A}" type="pres">
      <dgm:prSet presAssocID="{A993F439-3677-4D9E-84D6-AB3AB3595D7D}" presName="thickLine" presStyleLbl="alignNode1" presStyleIdx="5" presStyleCnt="6"/>
      <dgm:spPr/>
    </dgm:pt>
    <dgm:pt modelId="{66409A31-AB5D-48EA-AC56-A68EFAADF092}" type="pres">
      <dgm:prSet presAssocID="{A993F439-3677-4D9E-84D6-AB3AB3595D7D}" presName="horz1" presStyleCnt="0"/>
      <dgm:spPr/>
    </dgm:pt>
    <dgm:pt modelId="{B94219D5-F819-48CA-8E90-4BBC95682C9F}" type="pres">
      <dgm:prSet presAssocID="{A993F439-3677-4D9E-84D6-AB3AB3595D7D}" presName="tx1" presStyleLbl="revTx" presStyleIdx="5" presStyleCnt="6"/>
      <dgm:spPr/>
      <dgm:t>
        <a:bodyPr/>
        <a:lstStyle/>
        <a:p>
          <a:endParaRPr lang="ru-RU"/>
        </a:p>
      </dgm:t>
    </dgm:pt>
    <dgm:pt modelId="{85FF0FA0-70FF-4D82-A09E-FE56E37CA03E}" type="pres">
      <dgm:prSet presAssocID="{A993F439-3677-4D9E-84D6-AB3AB3595D7D}" presName="vert1" presStyleCnt="0"/>
      <dgm:spPr/>
    </dgm:pt>
  </dgm:ptLst>
  <dgm:cxnLst>
    <dgm:cxn modelId="{2878C02C-F418-4BA2-9EC2-48F39D29DBE2}" type="presOf" srcId="{84BE93BA-B826-477F-BBEE-0D515DC55C15}" destId="{C40958B9-FB49-441D-B2CC-6767AB16A6BC}" srcOrd="0" destOrd="0" presId="urn:microsoft.com/office/officeart/2008/layout/LinedList"/>
    <dgm:cxn modelId="{A3392CE2-BC38-4EDA-8BB2-3AC45FA44091}" type="presOf" srcId="{CE7F2814-9BC4-4B6C-9BC7-650F1170B8E3}" destId="{FA90D9C4-92C7-4B9B-8C7A-162BB83FDD37}" srcOrd="0" destOrd="0" presId="urn:microsoft.com/office/officeart/2008/layout/LinedList"/>
    <dgm:cxn modelId="{5E23301D-D8C9-4155-A600-0487B9BDEC84}" srcId="{0F0E91A8-62BC-454C-9ED6-95801B58F641}" destId="{84BE93BA-B826-477F-BBEE-0D515DC55C15}" srcOrd="2" destOrd="0" parTransId="{00E987E1-910E-4520-B858-FAB7DED10BCC}" sibTransId="{C21C3208-099D-413D-BBFA-FABB40801FAF}"/>
    <dgm:cxn modelId="{8846F5C7-1602-40F6-92F1-FE3EA32179AD}" srcId="{0F0E91A8-62BC-454C-9ED6-95801B58F641}" destId="{9A1D4D35-47CD-4208-B21F-8C6DD2D3FCC4}" srcOrd="3" destOrd="0" parTransId="{E9B5F154-0CDC-4384-8C2F-A0D3241BD37F}" sibTransId="{71A15F5D-F697-41D9-8032-9365F6546D07}"/>
    <dgm:cxn modelId="{84186367-9DDA-4C1D-85CF-5E5BD14B20E3}" type="presOf" srcId="{0F0E91A8-62BC-454C-9ED6-95801B58F641}" destId="{8B91CE6B-66A5-43D0-91D5-AF4DF8181373}" srcOrd="0" destOrd="0" presId="urn:microsoft.com/office/officeart/2008/layout/LinedList"/>
    <dgm:cxn modelId="{05DAC98E-43E3-4DAB-B50C-8FC66B80AA97}" srcId="{0F0E91A8-62BC-454C-9ED6-95801B58F641}" destId="{A993F439-3677-4D9E-84D6-AB3AB3595D7D}" srcOrd="5" destOrd="0" parTransId="{BDD8064A-4205-4475-A8FC-D1C7B921C15C}" sibTransId="{37417A5A-1ABF-4C87-9777-0200C8D75D6E}"/>
    <dgm:cxn modelId="{41354C27-2BDF-416E-9AED-6EC1F7C345EC}" type="presOf" srcId="{940DD4F3-F7A0-455E-9E3E-5EDDBB109106}" destId="{DBE9988F-C12A-4C38-A0C6-1A6A63460086}" srcOrd="0" destOrd="0" presId="urn:microsoft.com/office/officeart/2008/layout/LinedList"/>
    <dgm:cxn modelId="{F4BAEF1C-FA52-4525-948C-9F5FA3F2534F}" srcId="{0F0E91A8-62BC-454C-9ED6-95801B58F641}" destId="{940DD4F3-F7A0-455E-9E3E-5EDDBB109106}" srcOrd="4" destOrd="0" parTransId="{0A7D4740-BEA2-49A9-B5FB-64C0EF4084AF}" sibTransId="{4F2D53FC-140A-4B95-B829-3522DB1A0ACC}"/>
    <dgm:cxn modelId="{F2032E42-8A24-4D11-A797-887B64E219C7}" srcId="{0F0E91A8-62BC-454C-9ED6-95801B58F641}" destId="{AEEABF46-6A78-48C2-887E-740A9E45EAA7}" srcOrd="1" destOrd="0" parTransId="{BFF4725F-13ED-4D1F-B27C-39E2A1F17D1E}" sibTransId="{EEE0B045-7F6D-4927-8785-8C7F43410C30}"/>
    <dgm:cxn modelId="{2E82E941-56B0-4EE7-92A0-F32949429709}" srcId="{0F0E91A8-62BC-454C-9ED6-95801B58F641}" destId="{CE7F2814-9BC4-4B6C-9BC7-650F1170B8E3}" srcOrd="0" destOrd="0" parTransId="{0598556A-635F-438D-BB16-75838B8F1277}" sibTransId="{087E7C0D-1F80-4D8C-B863-55FF2E18C4BF}"/>
    <dgm:cxn modelId="{6B6FC73B-68FD-4909-8C64-71B1B0AD737F}" type="presOf" srcId="{A993F439-3677-4D9E-84D6-AB3AB3595D7D}" destId="{B94219D5-F819-48CA-8E90-4BBC95682C9F}" srcOrd="0" destOrd="0" presId="urn:microsoft.com/office/officeart/2008/layout/LinedList"/>
    <dgm:cxn modelId="{9BF859D3-E903-43F3-B435-BA6A7D34F445}" type="presOf" srcId="{AEEABF46-6A78-48C2-887E-740A9E45EAA7}" destId="{D9612060-381C-4154-8D71-B738A473D748}" srcOrd="0" destOrd="0" presId="urn:microsoft.com/office/officeart/2008/layout/LinedList"/>
    <dgm:cxn modelId="{BC727B3B-A906-4F2A-8630-A9A332D266E8}" type="presOf" srcId="{9A1D4D35-47CD-4208-B21F-8C6DD2D3FCC4}" destId="{17B80427-8AFC-48F6-A039-9092052FDF26}" srcOrd="0" destOrd="0" presId="urn:microsoft.com/office/officeart/2008/layout/LinedList"/>
    <dgm:cxn modelId="{2C1EE6D8-ED18-475D-B29E-EAE1D7FFA7D7}" type="presParOf" srcId="{8B91CE6B-66A5-43D0-91D5-AF4DF8181373}" destId="{83A30837-7554-4506-9230-E7CAF0652B4B}" srcOrd="0" destOrd="0" presId="urn:microsoft.com/office/officeart/2008/layout/LinedList"/>
    <dgm:cxn modelId="{5C229E7D-071F-40AC-8BD7-EFA60E47574D}" type="presParOf" srcId="{8B91CE6B-66A5-43D0-91D5-AF4DF8181373}" destId="{DB7FA846-287C-488C-8936-F04D26A56E44}" srcOrd="1" destOrd="0" presId="urn:microsoft.com/office/officeart/2008/layout/LinedList"/>
    <dgm:cxn modelId="{44A6F42C-C1BA-4B44-BA77-EF15A3763285}" type="presParOf" srcId="{DB7FA846-287C-488C-8936-F04D26A56E44}" destId="{FA90D9C4-92C7-4B9B-8C7A-162BB83FDD37}" srcOrd="0" destOrd="0" presId="urn:microsoft.com/office/officeart/2008/layout/LinedList"/>
    <dgm:cxn modelId="{40346966-C0A7-437F-871D-ED7F7605BF1B}" type="presParOf" srcId="{DB7FA846-287C-488C-8936-F04D26A56E44}" destId="{074BBA62-F5DB-46D6-89B9-113B4A165708}" srcOrd="1" destOrd="0" presId="urn:microsoft.com/office/officeart/2008/layout/LinedList"/>
    <dgm:cxn modelId="{433D303E-DFD1-43E0-95DC-0D64F3738610}" type="presParOf" srcId="{8B91CE6B-66A5-43D0-91D5-AF4DF8181373}" destId="{9B9CB751-0D8F-4AD2-ACC7-616AE2C49054}" srcOrd="2" destOrd="0" presId="urn:microsoft.com/office/officeart/2008/layout/LinedList"/>
    <dgm:cxn modelId="{6ED1FEBD-1207-411A-B3A1-900020E33EB9}" type="presParOf" srcId="{8B91CE6B-66A5-43D0-91D5-AF4DF8181373}" destId="{D5E7B81B-0AEF-4900-85C1-C6BF82499B8C}" srcOrd="3" destOrd="0" presId="urn:microsoft.com/office/officeart/2008/layout/LinedList"/>
    <dgm:cxn modelId="{0954933E-21DB-4554-B6E3-EFB054D72799}" type="presParOf" srcId="{D5E7B81B-0AEF-4900-85C1-C6BF82499B8C}" destId="{D9612060-381C-4154-8D71-B738A473D748}" srcOrd="0" destOrd="0" presId="urn:microsoft.com/office/officeart/2008/layout/LinedList"/>
    <dgm:cxn modelId="{1D12C945-0129-4362-AE9D-944584D17F8E}" type="presParOf" srcId="{D5E7B81B-0AEF-4900-85C1-C6BF82499B8C}" destId="{89560311-A154-47CB-9F34-C234972A87B3}" srcOrd="1" destOrd="0" presId="urn:microsoft.com/office/officeart/2008/layout/LinedList"/>
    <dgm:cxn modelId="{42A268E3-1D15-4FE9-BC4D-37B31BC24B68}" type="presParOf" srcId="{8B91CE6B-66A5-43D0-91D5-AF4DF8181373}" destId="{7EB00C8D-21E7-414C-90AB-908C92A606CB}" srcOrd="4" destOrd="0" presId="urn:microsoft.com/office/officeart/2008/layout/LinedList"/>
    <dgm:cxn modelId="{84A103D8-C637-4164-81DC-DBD3874C5C5D}" type="presParOf" srcId="{8B91CE6B-66A5-43D0-91D5-AF4DF8181373}" destId="{8F6B7821-C6A2-4883-A785-709C8E00FD32}" srcOrd="5" destOrd="0" presId="urn:microsoft.com/office/officeart/2008/layout/LinedList"/>
    <dgm:cxn modelId="{98ECE408-969D-4E38-A6B6-043C2CF1F91A}" type="presParOf" srcId="{8F6B7821-C6A2-4883-A785-709C8E00FD32}" destId="{C40958B9-FB49-441D-B2CC-6767AB16A6BC}" srcOrd="0" destOrd="0" presId="urn:microsoft.com/office/officeart/2008/layout/LinedList"/>
    <dgm:cxn modelId="{129A08BC-D361-4556-B94C-C92E3215E26F}" type="presParOf" srcId="{8F6B7821-C6A2-4883-A785-709C8E00FD32}" destId="{415664C2-C79E-447A-A92B-C6088F2D94A6}" srcOrd="1" destOrd="0" presId="urn:microsoft.com/office/officeart/2008/layout/LinedList"/>
    <dgm:cxn modelId="{3DADD798-9CEE-4563-AA82-9A4018641305}" type="presParOf" srcId="{8B91CE6B-66A5-43D0-91D5-AF4DF8181373}" destId="{4B8CB918-5595-48F5-931E-DED5788D57CD}" srcOrd="6" destOrd="0" presId="urn:microsoft.com/office/officeart/2008/layout/LinedList"/>
    <dgm:cxn modelId="{857BF029-CF66-46CD-A4E1-05B1FD06516E}" type="presParOf" srcId="{8B91CE6B-66A5-43D0-91D5-AF4DF8181373}" destId="{491A209E-1CE3-4C3E-AD17-83088711C128}" srcOrd="7" destOrd="0" presId="urn:microsoft.com/office/officeart/2008/layout/LinedList"/>
    <dgm:cxn modelId="{5A424774-D9D5-4C2C-A744-A7D045CC852C}" type="presParOf" srcId="{491A209E-1CE3-4C3E-AD17-83088711C128}" destId="{17B80427-8AFC-48F6-A039-9092052FDF26}" srcOrd="0" destOrd="0" presId="urn:microsoft.com/office/officeart/2008/layout/LinedList"/>
    <dgm:cxn modelId="{66EE8B81-6058-40AA-B1CF-C2C344B288D5}" type="presParOf" srcId="{491A209E-1CE3-4C3E-AD17-83088711C128}" destId="{EB2522AA-8E71-45F5-A458-09A1A8EBA739}" srcOrd="1" destOrd="0" presId="urn:microsoft.com/office/officeart/2008/layout/LinedList"/>
    <dgm:cxn modelId="{060A07B9-9018-47DB-841E-E933DBDD0282}" type="presParOf" srcId="{8B91CE6B-66A5-43D0-91D5-AF4DF8181373}" destId="{359CFA18-F8F1-4ABE-8502-801559B11600}" srcOrd="8" destOrd="0" presId="urn:microsoft.com/office/officeart/2008/layout/LinedList"/>
    <dgm:cxn modelId="{8470D126-632A-4B7E-AAAF-0DFB5A305DAD}" type="presParOf" srcId="{8B91CE6B-66A5-43D0-91D5-AF4DF8181373}" destId="{E69BD202-7407-447D-B03D-C6886E365126}" srcOrd="9" destOrd="0" presId="urn:microsoft.com/office/officeart/2008/layout/LinedList"/>
    <dgm:cxn modelId="{60F533CD-9851-4C7F-B779-709B28F799F4}" type="presParOf" srcId="{E69BD202-7407-447D-B03D-C6886E365126}" destId="{DBE9988F-C12A-4C38-A0C6-1A6A63460086}" srcOrd="0" destOrd="0" presId="urn:microsoft.com/office/officeart/2008/layout/LinedList"/>
    <dgm:cxn modelId="{51556C10-2A95-4F98-B41D-29877717562E}" type="presParOf" srcId="{E69BD202-7407-447D-B03D-C6886E365126}" destId="{6A6DFF53-4A96-468C-A292-B32AEE17BE77}" srcOrd="1" destOrd="0" presId="urn:microsoft.com/office/officeart/2008/layout/LinedList"/>
    <dgm:cxn modelId="{03CB5942-210A-4412-9805-D856711120C8}" type="presParOf" srcId="{8B91CE6B-66A5-43D0-91D5-AF4DF8181373}" destId="{40D50C02-09B3-4879-974C-7411AEC66B5A}" srcOrd="10" destOrd="0" presId="urn:microsoft.com/office/officeart/2008/layout/LinedList"/>
    <dgm:cxn modelId="{0BE7258B-09E6-4469-A942-F2D3EFE7C366}" type="presParOf" srcId="{8B91CE6B-66A5-43D0-91D5-AF4DF8181373}" destId="{66409A31-AB5D-48EA-AC56-A68EFAADF092}" srcOrd="11" destOrd="0" presId="urn:microsoft.com/office/officeart/2008/layout/LinedList"/>
    <dgm:cxn modelId="{702A61AA-A65D-4BB7-9877-C7AAB141C92C}" type="presParOf" srcId="{66409A31-AB5D-48EA-AC56-A68EFAADF092}" destId="{B94219D5-F819-48CA-8E90-4BBC95682C9F}" srcOrd="0" destOrd="0" presId="urn:microsoft.com/office/officeart/2008/layout/LinedList"/>
    <dgm:cxn modelId="{814837E1-A7EC-4DB7-8E51-650AD3887505}" type="presParOf" srcId="{66409A31-AB5D-48EA-AC56-A68EFAADF092}" destId="{85FF0FA0-70FF-4D82-A09E-FE56E37CA0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0E91A8-62BC-454C-9ED6-95801B58F641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E7F2814-9BC4-4B6C-9BC7-650F1170B8E3}">
      <dgm:prSet/>
      <dgm:spPr/>
      <dgm:t>
        <a:bodyPr/>
        <a:lstStyle/>
        <a:p>
          <a:pPr rtl="0"/>
          <a:r>
            <a:rPr lang="ru-RU" dirty="0" smtClean="0"/>
            <a:t>Зато! </a:t>
          </a:r>
        </a:p>
        <a:p>
          <a:pPr rtl="0"/>
          <a:r>
            <a:rPr lang="ru-RU" dirty="0" smtClean="0"/>
            <a:t>Мужское лицо медленнее теряет коллаген и намного дольше сохраняет молодость!</a:t>
          </a:r>
          <a:endParaRPr lang="ru-RU" dirty="0"/>
        </a:p>
      </dgm:t>
    </dgm:pt>
    <dgm:pt modelId="{0598556A-635F-438D-BB16-75838B8F1277}" type="parTrans" cxnId="{2E82E941-56B0-4EE7-92A0-F32949429709}">
      <dgm:prSet/>
      <dgm:spPr/>
      <dgm:t>
        <a:bodyPr/>
        <a:lstStyle/>
        <a:p>
          <a:endParaRPr lang="ru-RU"/>
        </a:p>
      </dgm:t>
    </dgm:pt>
    <dgm:pt modelId="{087E7C0D-1F80-4D8C-B863-55FF2E18C4BF}" type="sibTrans" cxnId="{2E82E941-56B0-4EE7-92A0-F32949429709}">
      <dgm:prSet/>
      <dgm:spPr/>
      <dgm:t>
        <a:bodyPr/>
        <a:lstStyle/>
        <a:p>
          <a:endParaRPr lang="ru-RU"/>
        </a:p>
      </dgm:t>
    </dgm:pt>
    <dgm:pt modelId="{CD792593-6C1B-454E-8F39-FE9FC5D94DD2}">
      <dgm:prSet/>
      <dgm:spPr/>
      <dgm:t>
        <a:bodyPr/>
        <a:lstStyle/>
        <a:p>
          <a:r>
            <a:rPr lang="ru-RU" dirty="0" smtClean="0"/>
            <a:t>У мужчин за речь отвечает только один мозговой центр, поэтому они произносят в 2 раза меньше слов в день, чем женщины</a:t>
          </a:r>
          <a:endParaRPr lang="ru-RU" dirty="0"/>
        </a:p>
      </dgm:t>
    </dgm:pt>
    <dgm:pt modelId="{BC56D0CC-BAD5-4B30-AA85-468FB9BB3680}" type="parTrans" cxnId="{567C9FC3-D8DA-49F8-A3F7-EE88322E18B4}">
      <dgm:prSet/>
      <dgm:spPr/>
      <dgm:t>
        <a:bodyPr/>
        <a:lstStyle/>
        <a:p>
          <a:endParaRPr lang="ru-RU"/>
        </a:p>
      </dgm:t>
    </dgm:pt>
    <dgm:pt modelId="{0D419D4E-6CF3-4EB5-9E2B-3BAFBF6A4D04}" type="sibTrans" cxnId="{567C9FC3-D8DA-49F8-A3F7-EE88322E18B4}">
      <dgm:prSet/>
      <dgm:spPr/>
      <dgm:t>
        <a:bodyPr/>
        <a:lstStyle/>
        <a:p>
          <a:endParaRPr lang="ru-RU"/>
        </a:p>
      </dgm:t>
    </dgm:pt>
    <dgm:pt modelId="{E310F83D-E094-4055-A2B8-2DAD6533FE96}">
      <dgm:prSet/>
      <dgm:spPr/>
      <dgm:t>
        <a:bodyPr/>
        <a:lstStyle/>
        <a:p>
          <a:r>
            <a:rPr lang="ru-RU" dirty="0" smtClean="0"/>
            <a:t>Мужчины в 2 раза реже страдают от депрессии, чем женщины, </a:t>
          </a:r>
        </a:p>
        <a:p>
          <a:r>
            <a:rPr lang="ru-RU" dirty="0" smtClean="0"/>
            <a:t>НО! У них в 2 раза выше риск развития шизофрении и протекает она тяжелее, чем у женщин</a:t>
          </a:r>
          <a:endParaRPr lang="ru-RU" dirty="0"/>
        </a:p>
      </dgm:t>
    </dgm:pt>
    <dgm:pt modelId="{AA7FD82B-CA3C-4F73-B09C-4DEB2A7460F4}" type="parTrans" cxnId="{4CD0C917-F9F9-4BE1-A7F6-63B31EC15C8F}">
      <dgm:prSet/>
      <dgm:spPr/>
      <dgm:t>
        <a:bodyPr/>
        <a:lstStyle/>
        <a:p>
          <a:endParaRPr lang="ru-RU"/>
        </a:p>
      </dgm:t>
    </dgm:pt>
    <dgm:pt modelId="{8C5CB6B4-3716-41E6-AA48-7721969EE992}" type="sibTrans" cxnId="{4CD0C917-F9F9-4BE1-A7F6-63B31EC15C8F}">
      <dgm:prSet/>
      <dgm:spPr/>
      <dgm:t>
        <a:bodyPr/>
        <a:lstStyle/>
        <a:p>
          <a:endParaRPr lang="ru-RU"/>
        </a:p>
      </dgm:t>
    </dgm:pt>
    <dgm:pt modelId="{93389D48-19C4-491F-961C-DD7BF293DF69}">
      <dgm:prSet/>
      <dgm:spPr/>
      <dgm:t>
        <a:bodyPr/>
        <a:lstStyle/>
        <a:p>
          <a:r>
            <a:rPr lang="ru-RU" dirty="0" smtClean="0"/>
            <a:t>Из-за наличия только одной Х-хромосомы, мужчины больше женщин подвержены осложнениям и хроническим болезням</a:t>
          </a:r>
          <a:endParaRPr lang="ru-RU" dirty="0"/>
        </a:p>
      </dgm:t>
    </dgm:pt>
    <dgm:pt modelId="{D0ACD431-02AC-4187-A476-DC254C0B6CFA}" type="parTrans" cxnId="{37907457-357B-4989-9BB1-3E0E338FAAF5}">
      <dgm:prSet/>
      <dgm:spPr/>
      <dgm:t>
        <a:bodyPr/>
        <a:lstStyle/>
        <a:p>
          <a:endParaRPr lang="ru-RU"/>
        </a:p>
      </dgm:t>
    </dgm:pt>
    <dgm:pt modelId="{0D646976-8783-48EB-9265-3F33A1BB42F7}" type="sibTrans" cxnId="{37907457-357B-4989-9BB1-3E0E338FAAF5}">
      <dgm:prSet/>
      <dgm:spPr/>
      <dgm:t>
        <a:bodyPr/>
        <a:lstStyle/>
        <a:p>
          <a:endParaRPr lang="ru-RU"/>
        </a:p>
      </dgm:t>
    </dgm:pt>
    <dgm:pt modelId="{8B91CE6B-66A5-43D0-91D5-AF4DF8181373}" type="pres">
      <dgm:prSet presAssocID="{0F0E91A8-62BC-454C-9ED6-95801B58F64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3A30837-7554-4506-9230-E7CAF0652B4B}" type="pres">
      <dgm:prSet presAssocID="{CE7F2814-9BC4-4B6C-9BC7-650F1170B8E3}" presName="thickLine" presStyleLbl="alignNode1" presStyleIdx="0" presStyleCnt="4"/>
      <dgm:spPr/>
    </dgm:pt>
    <dgm:pt modelId="{DB7FA846-287C-488C-8936-F04D26A56E44}" type="pres">
      <dgm:prSet presAssocID="{CE7F2814-9BC4-4B6C-9BC7-650F1170B8E3}" presName="horz1" presStyleCnt="0"/>
      <dgm:spPr/>
    </dgm:pt>
    <dgm:pt modelId="{FA90D9C4-92C7-4B9B-8C7A-162BB83FDD37}" type="pres">
      <dgm:prSet presAssocID="{CE7F2814-9BC4-4B6C-9BC7-650F1170B8E3}" presName="tx1" presStyleLbl="revTx" presStyleIdx="0" presStyleCnt="4"/>
      <dgm:spPr/>
      <dgm:t>
        <a:bodyPr/>
        <a:lstStyle/>
        <a:p>
          <a:endParaRPr lang="ru-RU"/>
        </a:p>
      </dgm:t>
    </dgm:pt>
    <dgm:pt modelId="{074BBA62-F5DB-46D6-89B9-113B4A165708}" type="pres">
      <dgm:prSet presAssocID="{CE7F2814-9BC4-4B6C-9BC7-650F1170B8E3}" presName="vert1" presStyleCnt="0"/>
      <dgm:spPr/>
    </dgm:pt>
    <dgm:pt modelId="{015FFE60-5BA2-44B5-B5A1-1C21483B9B95}" type="pres">
      <dgm:prSet presAssocID="{CD792593-6C1B-454E-8F39-FE9FC5D94DD2}" presName="thickLine" presStyleLbl="alignNode1" presStyleIdx="1" presStyleCnt="4"/>
      <dgm:spPr/>
    </dgm:pt>
    <dgm:pt modelId="{6598B12B-C9CA-4743-8D80-CE27DF195475}" type="pres">
      <dgm:prSet presAssocID="{CD792593-6C1B-454E-8F39-FE9FC5D94DD2}" presName="horz1" presStyleCnt="0"/>
      <dgm:spPr/>
    </dgm:pt>
    <dgm:pt modelId="{0435E8C5-F5CE-43A9-A8EB-AD516DD2B082}" type="pres">
      <dgm:prSet presAssocID="{CD792593-6C1B-454E-8F39-FE9FC5D94DD2}" presName="tx1" presStyleLbl="revTx" presStyleIdx="1" presStyleCnt="4"/>
      <dgm:spPr/>
      <dgm:t>
        <a:bodyPr/>
        <a:lstStyle/>
        <a:p>
          <a:endParaRPr lang="ru-RU"/>
        </a:p>
      </dgm:t>
    </dgm:pt>
    <dgm:pt modelId="{CDDEE6D5-D513-41E4-B530-C53284E63DD7}" type="pres">
      <dgm:prSet presAssocID="{CD792593-6C1B-454E-8F39-FE9FC5D94DD2}" presName="vert1" presStyleCnt="0"/>
      <dgm:spPr/>
    </dgm:pt>
    <dgm:pt modelId="{22F8F9B9-17AE-4A9E-8CFA-7ED9535093BA}" type="pres">
      <dgm:prSet presAssocID="{E310F83D-E094-4055-A2B8-2DAD6533FE96}" presName="thickLine" presStyleLbl="alignNode1" presStyleIdx="2" presStyleCnt="4"/>
      <dgm:spPr/>
    </dgm:pt>
    <dgm:pt modelId="{29CEB9F6-4BBC-4338-8930-F191D80DD730}" type="pres">
      <dgm:prSet presAssocID="{E310F83D-E094-4055-A2B8-2DAD6533FE96}" presName="horz1" presStyleCnt="0"/>
      <dgm:spPr/>
    </dgm:pt>
    <dgm:pt modelId="{48A99A91-E318-4F16-B547-C5D883368272}" type="pres">
      <dgm:prSet presAssocID="{E310F83D-E094-4055-A2B8-2DAD6533FE96}" presName="tx1" presStyleLbl="revTx" presStyleIdx="2" presStyleCnt="4"/>
      <dgm:spPr/>
      <dgm:t>
        <a:bodyPr/>
        <a:lstStyle/>
        <a:p>
          <a:endParaRPr lang="ru-RU"/>
        </a:p>
      </dgm:t>
    </dgm:pt>
    <dgm:pt modelId="{984C3D3C-4F48-4253-AA91-0BFA3A6BCDB6}" type="pres">
      <dgm:prSet presAssocID="{E310F83D-E094-4055-A2B8-2DAD6533FE96}" presName="vert1" presStyleCnt="0"/>
      <dgm:spPr/>
    </dgm:pt>
    <dgm:pt modelId="{982BE237-407D-485B-91DF-41013BF6EAD9}" type="pres">
      <dgm:prSet presAssocID="{93389D48-19C4-491F-961C-DD7BF293DF69}" presName="thickLine" presStyleLbl="alignNode1" presStyleIdx="3" presStyleCnt="4"/>
      <dgm:spPr/>
    </dgm:pt>
    <dgm:pt modelId="{EFD6E956-0EED-4C0D-992C-8C2ECCF32D45}" type="pres">
      <dgm:prSet presAssocID="{93389D48-19C4-491F-961C-DD7BF293DF69}" presName="horz1" presStyleCnt="0"/>
      <dgm:spPr/>
    </dgm:pt>
    <dgm:pt modelId="{7DDF4030-A70F-4320-951C-CE59F552B911}" type="pres">
      <dgm:prSet presAssocID="{93389D48-19C4-491F-961C-DD7BF293DF69}" presName="tx1" presStyleLbl="revTx" presStyleIdx="3" presStyleCnt="4"/>
      <dgm:spPr/>
      <dgm:t>
        <a:bodyPr/>
        <a:lstStyle/>
        <a:p>
          <a:endParaRPr lang="ru-RU"/>
        </a:p>
      </dgm:t>
    </dgm:pt>
    <dgm:pt modelId="{25C53446-65B7-4E9F-A62F-2CB45D162004}" type="pres">
      <dgm:prSet presAssocID="{93389D48-19C4-491F-961C-DD7BF293DF69}" presName="vert1" presStyleCnt="0"/>
      <dgm:spPr/>
    </dgm:pt>
  </dgm:ptLst>
  <dgm:cxnLst>
    <dgm:cxn modelId="{729D65BB-C12E-4EC7-B39A-2ED7CB8BE7F6}" type="presOf" srcId="{E310F83D-E094-4055-A2B8-2DAD6533FE96}" destId="{48A99A91-E318-4F16-B547-C5D883368272}" srcOrd="0" destOrd="0" presId="urn:microsoft.com/office/officeart/2008/layout/LinedList"/>
    <dgm:cxn modelId="{B96C3883-1C7F-4105-B55A-161CCC599E64}" type="presOf" srcId="{93389D48-19C4-491F-961C-DD7BF293DF69}" destId="{7DDF4030-A70F-4320-951C-CE59F552B911}" srcOrd="0" destOrd="0" presId="urn:microsoft.com/office/officeart/2008/layout/LinedList"/>
    <dgm:cxn modelId="{75F3555F-1448-4945-A6DB-6915AF02A286}" type="presOf" srcId="{0F0E91A8-62BC-454C-9ED6-95801B58F641}" destId="{8B91CE6B-66A5-43D0-91D5-AF4DF8181373}" srcOrd="0" destOrd="0" presId="urn:microsoft.com/office/officeart/2008/layout/LinedList"/>
    <dgm:cxn modelId="{2E82E941-56B0-4EE7-92A0-F32949429709}" srcId="{0F0E91A8-62BC-454C-9ED6-95801B58F641}" destId="{CE7F2814-9BC4-4B6C-9BC7-650F1170B8E3}" srcOrd="0" destOrd="0" parTransId="{0598556A-635F-438D-BB16-75838B8F1277}" sibTransId="{087E7C0D-1F80-4D8C-B863-55FF2E18C4BF}"/>
    <dgm:cxn modelId="{4CD0C917-F9F9-4BE1-A7F6-63B31EC15C8F}" srcId="{0F0E91A8-62BC-454C-9ED6-95801B58F641}" destId="{E310F83D-E094-4055-A2B8-2DAD6533FE96}" srcOrd="2" destOrd="0" parTransId="{AA7FD82B-CA3C-4F73-B09C-4DEB2A7460F4}" sibTransId="{8C5CB6B4-3716-41E6-AA48-7721969EE992}"/>
    <dgm:cxn modelId="{8777378C-B47B-416F-B5A8-050932A37989}" type="presOf" srcId="{CE7F2814-9BC4-4B6C-9BC7-650F1170B8E3}" destId="{FA90D9C4-92C7-4B9B-8C7A-162BB83FDD37}" srcOrd="0" destOrd="0" presId="urn:microsoft.com/office/officeart/2008/layout/LinedList"/>
    <dgm:cxn modelId="{567C9FC3-D8DA-49F8-A3F7-EE88322E18B4}" srcId="{0F0E91A8-62BC-454C-9ED6-95801B58F641}" destId="{CD792593-6C1B-454E-8F39-FE9FC5D94DD2}" srcOrd="1" destOrd="0" parTransId="{BC56D0CC-BAD5-4B30-AA85-468FB9BB3680}" sibTransId="{0D419D4E-6CF3-4EB5-9E2B-3BAFBF6A4D04}"/>
    <dgm:cxn modelId="{37907457-357B-4989-9BB1-3E0E338FAAF5}" srcId="{0F0E91A8-62BC-454C-9ED6-95801B58F641}" destId="{93389D48-19C4-491F-961C-DD7BF293DF69}" srcOrd="3" destOrd="0" parTransId="{D0ACD431-02AC-4187-A476-DC254C0B6CFA}" sibTransId="{0D646976-8783-48EB-9265-3F33A1BB42F7}"/>
    <dgm:cxn modelId="{FC50B244-9C3A-4846-A683-1993BA451639}" type="presOf" srcId="{CD792593-6C1B-454E-8F39-FE9FC5D94DD2}" destId="{0435E8C5-F5CE-43A9-A8EB-AD516DD2B082}" srcOrd="0" destOrd="0" presId="urn:microsoft.com/office/officeart/2008/layout/LinedList"/>
    <dgm:cxn modelId="{62C02A55-289E-4427-8878-01CF6AB4E307}" type="presParOf" srcId="{8B91CE6B-66A5-43D0-91D5-AF4DF8181373}" destId="{83A30837-7554-4506-9230-E7CAF0652B4B}" srcOrd="0" destOrd="0" presId="urn:microsoft.com/office/officeart/2008/layout/LinedList"/>
    <dgm:cxn modelId="{D6CA8D1B-20FE-4C03-8BB0-0C4257FF632E}" type="presParOf" srcId="{8B91CE6B-66A5-43D0-91D5-AF4DF8181373}" destId="{DB7FA846-287C-488C-8936-F04D26A56E44}" srcOrd="1" destOrd="0" presId="urn:microsoft.com/office/officeart/2008/layout/LinedList"/>
    <dgm:cxn modelId="{73446018-8588-47C1-B168-6A96D04D4084}" type="presParOf" srcId="{DB7FA846-287C-488C-8936-F04D26A56E44}" destId="{FA90D9C4-92C7-4B9B-8C7A-162BB83FDD37}" srcOrd="0" destOrd="0" presId="urn:microsoft.com/office/officeart/2008/layout/LinedList"/>
    <dgm:cxn modelId="{3C7641D6-F721-4B1F-B3CD-558A4CD00E01}" type="presParOf" srcId="{DB7FA846-287C-488C-8936-F04D26A56E44}" destId="{074BBA62-F5DB-46D6-89B9-113B4A165708}" srcOrd="1" destOrd="0" presId="urn:microsoft.com/office/officeart/2008/layout/LinedList"/>
    <dgm:cxn modelId="{4EED9F32-2B10-4FA9-A49D-1577A38EC8F7}" type="presParOf" srcId="{8B91CE6B-66A5-43D0-91D5-AF4DF8181373}" destId="{015FFE60-5BA2-44B5-B5A1-1C21483B9B95}" srcOrd="2" destOrd="0" presId="urn:microsoft.com/office/officeart/2008/layout/LinedList"/>
    <dgm:cxn modelId="{775BDD3E-CC08-4525-9D9F-E3D3FEDFF737}" type="presParOf" srcId="{8B91CE6B-66A5-43D0-91D5-AF4DF8181373}" destId="{6598B12B-C9CA-4743-8D80-CE27DF195475}" srcOrd="3" destOrd="0" presId="urn:microsoft.com/office/officeart/2008/layout/LinedList"/>
    <dgm:cxn modelId="{402F8AC8-8180-4B55-9300-57443DFAD46A}" type="presParOf" srcId="{6598B12B-C9CA-4743-8D80-CE27DF195475}" destId="{0435E8C5-F5CE-43A9-A8EB-AD516DD2B082}" srcOrd="0" destOrd="0" presId="urn:microsoft.com/office/officeart/2008/layout/LinedList"/>
    <dgm:cxn modelId="{9570D6E2-077E-4CC2-8E3F-3D98B2C5711A}" type="presParOf" srcId="{6598B12B-C9CA-4743-8D80-CE27DF195475}" destId="{CDDEE6D5-D513-41E4-B530-C53284E63DD7}" srcOrd="1" destOrd="0" presId="urn:microsoft.com/office/officeart/2008/layout/LinedList"/>
    <dgm:cxn modelId="{60479638-76D6-47F8-B7C3-C83187F4F939}" type="presParOf" srcId="{8B91CE6B-66A5-43D0-91D5-AF4DF8181373}" destId="{22F8F9B9-17AE-4A9E-8CFA-7ED9535093BA}" srcOrd="4" destOrd="0" presId="urn:microsoft.com/office/officeart/2008/layout/LinedList"/>
    <dgm:cxn modelId="{72172C13-7304-4A5B-91C4-B675B1ED0552}" type="presParOf" srcId="{8B91CE6B-66A5-43D0-91D5-AF4DF8181373}" destId="{29CEB9F6-4BBC-4338-8930-F191D80DD730}" srcOrd="5" destOrd="0" presId="urn:microsoft.com/office/officeart/2008/layout/LinedList"/>
    <dgm:cxn modelId="{F5E85409-A990-4296-8200-D44C2AFA2F2A}" type="presParOf" srcId="{29CEB9F6-4BBC-4338-8930-F191D80DD730}" destId="{48A99A91-E318-4F16-B547-C5D883368272}" srcOrd="0" destOrd="0" presId="urn:microsoft.com/office/officeart/2008/layout/LinedList"/>
    <dgm:cxn modelId="{9437FA7B-5A70-4BD7-A9A5-F85D002A4B62}" type="presParOf" srcId="{29CEB9F6-4BBC-4338-8930-F191D80DD730}" destId="{984C3D3C-4F48-4253-AA91-0BFA3A6BCDB6}" srcOrd="1" destOrd="0" presId="urn:microsoft.com/office/officeart/2008/layout/LinedList"/>
    <dgm:cxn modelId="{283A0F4C-0F23-49C8-8DBA-56A4A8643492}" type="presParOf" srcId="{8B91CE6B-66A5-43D0-91D5-AF4DF8181373}" destId="{982BE237-407D-485B-91DF-41013BF6EAD9}" srcOrd="6" destOrd="0" presId="urn:microsoft.com/office/officeart/2008/layout/LinedList"/>
    <dgm:cxn modelId="{ACD178B3-0F2A-430D-B85F-D6F02748C53B}" type="presParOf" srcId="{8B91CE6B-66A5-43D0-91D5-AF4DF8181373}" destId="{EFD6E956-0EED-4C0D-992C-8C2ECCF32D45}" srcOrd="7" destOrd="0" presId="urn:microsoft.com/office/officeart/2008/layout/LinedList"/>
    <dgm:cxn modelId="{BF146340-2217-426F-ABAA-28499287CA31}" type="presParOf" srcId="{EFD6E956-0EED-4C0D-992C-8C2ECCF32D45}" destId="{7DDF4030-A70F-4320-951C-CE59F552B911}" srcOrd="0" destOrd="0" presId="urn:microsoft.com/office/officeart/2008/layout/LinedList"/>
    <dgm:cxn modelId="{0293C352-3060-47AA-8191-A9763ED03527}" type="presParOf" srcId="{EFD6E956-0EED-4C0D-992C-8C2ECCF32D45}" destId="{25C53446-65B7-4E9F-A62F-2CB45D1620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248DE88-8118-46F7-A1D4-303542AF9627}" type="doc">
      <dgm:prSet loTypeId="urn:microsoft.com/office/officeart/2005/8/layout/vList6" loCatId="list" qsTypeId="urn:microsoft.com/office/officeart/2005/8/quickstyle/simple1" qsCatId="simple" csTypeId="urn:microsoft.com/office/officeart/2005/8/colors/accent0_1" csCatId="mainScheme" phldr="1"/>
      <dgm:spPr/>
    </dgm:pt>
    <dgm:pt modelId="{753DCA7E-7B1F-42E4-96BE-F5E60D26E340}">
      <dgm:prSet phldrT="[Текст]" custT="1"/>
      <dgm:spPr/>
      <dgm:t>
        <a:bodyPr anchor="ctr"/>
        <a:lstStyle/>
        <a:p>
          <a:pPr algn="ctr"/>
          <a:r>
            <a:rPr lang="ru-RU" sz="1600" b="1" dirty="0" smtClean="0"/>
            <a:t>20-29 лет</a:t>
          </a:r>
          <a:r>
            <a:rPr lang="ru-RU" sz="1600" b="1" smtClean="0"/>
            <a:t/>
          </a:r>
          <a:br>
            <a:rPr lang="ru-RU" sz="1600" b="1" smtClean="0"/>
          </a:br>
          <a:r>
            <a:rPr lang="ru-RU" sz="1600" b="1" smtClean="0"/>
            <a:t/>
          </a:r>
          <a:br>
            <a:rPr lang="ru-RU" sz="1600" b="1" smtClean="0"/>
          </a:br>
          <a:r>
            <a:rPr lang="ru-RU" sz="1600" b="1" smtClean="0"/>
            <a:t>30-39 лет</a:t>
          </a:r>
          <a:endParaRPr lang="ru-RU" sz="1600" b="1" dirty="0"/>
        </a:p>
      </dgm:t>
    </dgm:pt>
    <dgm:pt modelId="{BFB6CE2D-810D-4E58-AD46-A68388341CC3}" type="parTrans" cxnId="{6AE3B1F7-BFAA-482F-802B-B5BEAB39A625}">
      <dgm:prSet/>
      <dgm:spPr/>
      <dgm:t>
        <a:bodyPr/>
        <a:lstStyle/>
        <a:p>
          <a:pPr algn="ctr"/>
          <a:endParaRPr lang="ru-RU" sz="1600"/>
        </a:p>
      </dgm:t>
    </dgm:pt>
    <dgm:pt modelId="{7CC6ADA4-469A-4248-807A-F63D300E2652}" type="sibTrans" cxnId="{6AE3B1F7-BFAA-482F-802B-B5BEAB39A625}">
      <dgm:prSet/>
      <dgm:spPr/>
      <dgm:t>
        <a:bodyPr/>
        <a:lstStyle/>
        <a:p>
          <a:pPr algn="ctr"/>
          <a:endParaRPr lang="ru-RU" sz="1600"/>
        </a:p>
      </dgm:t>
    </dgm:pt>
    <dgm:pt modelId="{5CBCC5BF-F36D-467D-BE5D-138D582D117B}">
      <dgm:prSet phldrT="[Текст]" custT="1"/>
      <dgm:spPr/>
      <dgm:t>
        <a:bodyPr anchor="ctr"/>
        <a:lstStyle/>
        <a:p>
          <a:pPr algn="ctr"/>
          <a:r>
            <a:rPr lang="ru-RU" sz="1600" b="1" dirty="0" smtClean="0"/>
            <a:t>40-49 лет</a:t>
          </a:r>
          <a:endParaRPr lang="ru-RU" sz="1600" b="1" dirty="0"/>
        </a:p>
      </dgm:t>
    </dgm:pt>
    <dgm:pt modelId="{FB7EC68B-08CE-49F1-BC62-400C02546EC9}" type="parTrans" cxnId="{D3372839-9314-4DF7-8118-B6F4901D9F6B}">
      <dgm:prSet/>
      <dgm:spPr/>
      <dgm:t>
        <a:bodyPr/>
        <a:lstStyle/>
        <a:p>
          <a:pPr algn="ctr"/>
          <a:endParaRPr lang="ru-RU" sz="1600"/>
        </a:p>
      </dgm:t>
    </dgm:pt>
    <dgm:pt modelId="{4273FCF8-67BC-4964-AC46-4EA602368979}" type="sibTrans" cxnId="{D3372839-9314-4DF7-8118-B6F4901D9F6B}">
      <dgm:prSet/>
      <dgm:spPr/>
      <dgm:t>
        <a:bodyPr/>
        <a:lstStyle/>
        <a:p>
          <a:pPr algn="ctr"/>
          <a:endParaRPr lang="ru-RU" sz="1600"/>
        </a:p>
      </dgm:t>
    </dgm:pt>
    <dgm:pt modelId="{1B469FB8-7FD3-44A8-AEE0-EA2D69D73DDC}">
      <dgm:prSet phldrT="[Текст]" custT="1"/>
      <dgm:spPr/>
      <dgm:t>
        <a:bodyPr anchor="ctr"/>
        <a:lstStyle/>
        <a:p>
          <a:pPr algn="ctr"/>
          <a:r>
            <a:rPr lang="ru-RU" sz="1600" b="1" dirty="0" smtClean="0"/>
            <a:t>50-59 лет</a:t>
          </a:r>
          <a:endParaRPr lang="ru-RU" sz="1600" b="1" dirty="0"/>
        </a:p>
      </dgm:t>
    </dgm:pt>
    <dgm:pt modelId="{74BE808B-F06E-4F48-9D41-F63AC3F93204}" type="sibTrans" cxnId="{A66C5953-D76D-4C06-993B-602358A02077}">
      <dgm:prSet/>
      <dgm:spPr/>
      <dgm:t>
        <a:bodyPr/>
        <a:lstStyle/>
        <a:p>
          <a:pPr algn="ctr"/>
          <a:endParaRPr lang="ru-RU" sz="1600"/>
        </a:p>
      </dgm:t>
    </dgm:pt>
    <dgm:pt modelId="{1196DC33-2BCC-4F39-9CC9-EA038D089662}" type="parTrans" cxnId="{A66C5953-D76D-4C06-993B-602358A02077}">
      <dgm:prSet/>
      <dgm:spPr/>
      <dgm:t>
        <a:bodyPr/>
        <a:lstStyle/>
        <a:p>
          <a:pPr algn="ctr"/>
          <a:endParaRPr lang="ru-RU" sz="1600"/>
        </a:p>
      </dgm:t>
    </dgm:pt>
    <dgm:pt modelId="{DF7812C7-1340-41D0-AEC7-9ECFEE073AF9}" type="pres">
      <dgm:prSet presAssocID="{A248DE88-8118-46F7-A1D4-303542AF9627}" presName="Name0" presStyleCnt="0">
        <dgm:presLayoutVars>
          <dgm:dir/>
          <dgm:animLvl val="lvl"/>
          <dgm:resizeHandles/>
        </dgm:presLayoutVars>
      </dgm:prSet>
      <dgm:spPr/>
    </dgm:pt>
    <dgm:pt modelId="{E0B7B8D3-9951-4D0C-A99E-F27B2F794690}" type="pres">
      <dgm:prSet presAssocID="{753DCA7E-7B1F-42E4-96BE-F5E60D26E340}" presName="linNode" presStyleCnt="0"/>
      <dgm:spPr/>
    </dgm:pt>
    <dgm:pt modelId="{61E657D3-A1EC-49FC-83F5-4E601AD1D5A1}" type="pres">
      <dgm:prSet presAssocID="{753DCA7E-7B1F-42E4-96BE-F5E60D26E340}" presName="parentShp" presStyleLbl="node1" presStyleIdx="0" presStyleCnt="3" custScaleX="213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A6FC2-BDAB-4028-AA91-20F7E747DB0A}" type="pres">
      <dgm:prSet presAssocID="{753DCA7E-7B1F-42E4-96BE-F5E60D26E340}" presName="childShp" presStyleLbl="bgAccFollowNode1" presStyleIdx="0" presStyleCnt="3">
        <dgm:presLayoutVars>
          <dgm:bulletEnabled val="1"/>
        </dgm:presLayoutVars>
      </dgm:prSet>
      <dgm:spPr/>
    </dgm:pt>
    <dgm:pt modelId="{9D949301-966F-4C0A-A8B4-2C388046A8FB}" type="pres">
      <dgm:prSet presAssocID="{7CC6ADA4-469A-4248-807A-F63D300E2652}" presName="spacing" presStyleCnt="0"/>
      <dgm:spPr/>
    </dgm:pt>
    <dgm:pt modelId="{EF55F5A3-0C66-4586-A2EF-E8B86A8B862A}" type="pres">
      <dgm:prSet presAssocID="{5CBCC5BF-F36D-467D-BE5D-138D582D117B}" presName="linNode" presStyleCnt="0"/>
      <dgm:spPr/>
    </dgm:pt>
    <dgm:pt modelId="{C7E3A1E0-FE40-460B-8CF2-9BD5BE3D08C7}" type="pres">
      <dgm:prSet presAssocID="{5CBCC5BF-F36D-467D-BE5D-138D582D117B}" presName="parentShp" presStyleLbl="node1" presStyleIdx="1" presStyleCnt="3" custScaleX="1922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26B8C2-2B77-47AB-8A86-667638BDE82D}" type="pres">
      <dgm:prSet presAssocID="{5CBCC5BF-F36D-467D-BE5D-138D582D117B}" presName="childShp" presStyleLbl="bgAccFollowNode1" presStyleIdx="1" presStyleCnt="3">
        <dgm:presLayoutVars>
          <dgm:bulletEnabled val="1"/>
        </dgm:presLayoutVars>
      </dgm:prSet>
      <dgm:spPr/>
    </dgm:pt>
    <dgm:pt modelId="{1B172C1E-6CD9-4C5C-984C-64FE906FA7AA}" type="pres">
      <dgm:prSet presAssocID="{4273FCF8-67BC-4964-AC46-4EA602368979}" presName="spacing" presStyleCnt="0"/>
      <dgm:spPr/>
    </dgm:pt>
    <dgm:pt modelId="{29F29BC2-0F2D-4E16-B0A5-31BB1594E669}" type="pres">
      <dgm:prSet presAssocID="{1B469FB8-7FD3-44A8-AEE0-EA2D69D73DDC}" presName="linNode" presStyleCnt="0"/>
      <dgm:spPr/>
    </dgm:pt>
    <dgm:pt modelId="{8A5CC9E0-8478-4E59-9211-359CA77F0411}" type="pres">
      <dgm:prSet presAssocID="{1B469FB8-7FD3-44A8-AEE0-EA2D69D73DDC}" presName="parentShp" presStyleLbl="node1" presStyleIdx="2" presStyleCnt="3" custScaleX="183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0B887-C4A2-4C7C-85E4-878B468E5DB8}" type="pres">
      <dgm:prSet presAssocID="{1B469FB8-7FD3-44A8-AEE0-EA2D69D73DDC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CB6ECFE5-FF79-49B3-BAAE-FD188EEF2B79}" type="presOf" srcId="{A248DE88-8118-46F7-A1D4-303542AF9627}" destId="{DF7812C7-1340-41D0-AEC7-9ECFEE073AF9}" srcOrd="0" destOrd="0" presId="urn:microsoft.com/office/officeart/2005/8/layout/vList6"/>
    <dgm:cxn modelId="{D3372839-9314-4DF7-8118-B6F4901D9F6B}" srcId="{A248DE88-8118-46F7-A1D4-303542AF9627}" destId="{5CBCC5BF-F36D-467D-BE5D-138D582D117B}" srcOrd="1" destOrd="0" parTransId="{FB7EC68B-08CE-49F1-BC62-400C02546EC9}" sibTransId="{4273FCF8-67BC-4964-AC46-4EA602368979}"/>
    <dgm:cxn modelId="{9B3EDBF1-67CD-447D-91C2-DCFB40E4A3F0}" type="presOf" srcId="{753DCA7E-7B1F-42E4-96BE-F5E60D26E340}" destId="{61E657D3-A1EC-49FC-83F5-4E601AD1D5A1}" srcOrd="0" destOrd="0" presId="urn:microsoft.com/office/officeart/2005/8/layout/vList6"/>
    <dgm:cxn modelId="{465F7A6D-DA6B-403A-AF76-584F4F8B7161}" type="presOf" srcId="{1B469FB8-7FD3-44A8-AEE0-EA2D69D73DDC}" destId="{8A5CC9E0-8478-4E59-9211-359CA77F0411}" srcOrd="0" destOrd="0" presId="urn:microsoft.com/office/officeart/2005/8/layout/vList6"/>
    <dgm:cxn modelId="{6AE3B1F7-BFAA-482F-802B-B5BEAB39A625}" srcId="{A248DE88-8118-46F7-A1D4-303542AF9627}" destId="{753DCA7E-7B1F-42E4-96BE-F5E60D26E340}" srcOrd="0" destOrd="0" parTransId="{BFB6CE2D-810D-4E58-AD46-A68388341CC3}" sibTransId="{7CC6ADA4-469A-4248-807A-F63D300E2652}"/>
    <dgm:cxn modelId="{B9C06588-80E8-435D-89AE-A90FAA59D4E9}" type="presOf" srcId="{5CBCC5BF-F36D-467D-BE5D-138D582D117B}" destId="{C7E3A1E0-FE40-460B-8CF2-9BD5BE3D08C7}" srcOrd="0" destOrd="0" presId="urn:microsoft.com/office/officeart/2005/8/layout/vList6"/>
    <dgm:cxn modelId="{A66C5953-D76D-4C06-993B-602358A02077}" srcId="{A248DE88-8118-46F7-A1D4-303542AF9627}" destId="{1B469FB8-7FD3-44A8-AEE0-EA2D69D73DDC}" srcOrd="2" destOrd="0" parTransId="{1196DC33-2BCC-4F39-9CC9-EA038D089662}" sibTransId="{74BE808B-F06E-4F48-9D41-F63AC3F93204}"/>
    <dgm:cxn modelId="{8270610A-5671-4C74-AACB-87282603E774}" type="presParOf" srcId="{DF7812C7-1340-41D0-AEC7-9ECFEE073AF9}" destId="{E0B7B8D3-9951-4D0C-A99E-F27B2F794690}" srcOrd="0" destOrd="0" presId="urn:microsoft.com/office/officeart/2005/8/layout/vList6"/>
    <dgm:cxn modelId="{3A1D4A53-471F-4685-B043-9D3A3DE11A1A}" type="presParOf" srcId="{E0B7B8D3-9951-4D0C-A99E-F27B2F794690}" destId="{61E657D3-A1EC-49FC-83F5-4E601AD1D5A1}" srcOrd="0" destOrd="0" presId="urn:microsoft.com/office/officeart/2005/8/layout/vList6"/>
    <dgm:cxn modelId="{6FD21D10-6113-453A-ADA3-F4D9AC666BDA}" type="presParOf" srcId="{E0B7B8D3-9951-4D0C-A99E-F27B2F794690}" destId="{B25A6FC2-BDAB-4028-AA91-20F7E747DB0A}" srcOrd="1" destOrd="0" presId="urn:microsoft.com/office/officeart/2005/8/layout/vList6"/>
    <dgm:cxn modelId="{87E2CA46-BC68-4C01-B160-71E9BC074655}" type="presParOf" srcId="{DF7812C7-1340-41D0-AEC7-9ECFEE073AF9}" destId="{9D949301-966F-4C0A-A8B4-2C388046A8FB}" srcOrd="1" destOrd="0" presId="urn:microsoft.com/office/officeart/2005/8/layout/vList6"/>
    <dgm:cxn modelId="{B79A64C8-F5D5-45D7-9D2F-18FB6B54082F}" type="presParOf" srcId="{DF7812C7-1340-41D0-AEC7-9ECFEE073AF9}" destId="{EF55F5A3-0C66-4586-A2EF-E8B86A8B862A}" srcOrd="2" destOrd="0" presId="urn:microsoft.com/office/officeart/2005/8/layout/vList6"/>
    <dgm:cxn modelId="{AA430DD6-E0C1-4C86-BD43-506155A98510}" type="presParOf" srcId="{EF55F5A3-0C66-4586-A2EF-E8B86A8B862A}" destId="{C7E3A1E0-FE40-460B-8CF2-9BD5BE3D08C7}" srcOrd="0" destOrd="0" presId="urn:microsoft.com/office/officeart/2005/8/layout/vList6"/>
    <dgm:cxn modelId="{5EB196F2-5AA3-45C9-BD8F-2D5C966171A5}" type="presParOf" srcId="{EF55F5A3-0C66-4586-A2EF-E8B86A8B862A}" destId="{8E26B8C2-2B77-47AB-8A86-667638BDE82D}" srcOrd="1" destOrd="0" presId="urn:microsoft.com/office/officeart/2005/8/layout/vList6"/>
    <dgm:cxn modelId="{22E288E2-7D4D-4778-A333-F36EF5A79FA7}" type="presParOf" srcId="{DF7812C7-1340-41D0-AEC7-9ECFEE073AF9}" destId="{1B172C1E-6CD9-4C5C-984C-64FE906FA7AA}" srcOrd="3" destOrd="0" presId="urn:microsoft.com/office/officeart/2005/8/layout/vList6"/>
    <dgm:cxn modelId="{491E075E-A214-4A7D-B1B0-D20F56A69F13}" type="presParOf" srcId="{DF7812C7-1340-41D0-AEC7-9ECFEE073AF9}" destId="{29F29BC2-0F2D-4E16-B0A5-31BB1594E669}" srcOrd="4" destOrd="0" presId="urn:microsoft.com/office/officeart/2005/8/layout/vList6"/>
    <dgm:cxn modelId="{C2DE1F4D-CED5-4001-89B4-4A9BF92A7E0F}" type="presParOf" srcId="{29F29BC2-0F2D-4E16-B0A5-31BB1594E669}" destId="{8A5CC9E0-8478-4E59-9211-359CA77F0411}" srcOrd="0" destOrd="0" presId="urn:microsoft.com/office/officeart/2005/8/layout/vList6"/>
    <dgm:cxn modelId="{3442349F-A8D9-4346-A587-C7E4383408CF}" type="presParOf" srcId="{29F29BC2-0F2D-4E16-B0A5-31BB1594E669}" destId="{1B70B887-C4A2-4C7C-85E4-878B468E5DB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BF05C6-3FDB-4927-9C77-38F83F1B07E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4" csCatId="colorful" phldr="1"/>
      <dgm:spPr/>
    </dgm:pt>
    <dgm:pt modelId="{0F74D930-C543-4BB4-8AD3-FC0A7F6BE94F}">
      <dgm:prSet phldrT="[Текст]"/>
      <dgm:spPr/>
      <dgm:t>
        <a:bodyPr/>
        <a:lstStyle/>
        <a:p>
          <a:r>
            <a:rPr lang="ru-RU" dirty="0" smtClean="0"/>
            <a:t>1 место</a:t>
          </a:r>
          <a:endParaRPr lang="ru-RU" dirty="0"/>
        </a:p>
      </dgm:t>
    </dgm:pt>
    <dgm:pt modelId="{27DB7BE1-010E-4043-B8E2-BFC3A9ED022E}" type="parTrans" cxnId="{1B9BFE53-43B2-4EF6-BF3D-223F569B5B92}">
      <dgm:prSet/>
      <dgm:spPr/>
      <dgm:t>
        <a:bodyPr/>
        <a:lstStyle/>
        <a:p>
          <a:endParaRPr lang="ru-RU"/>
        </a:p>
      </dgm:t>
    </dgm:pt>
    <dgm:pt modelId="{F921A2F7-2A78-4F3B-BB4E-F7CC669698B6}" type="sibTrans" cxnId="{1B9BFE53-43B2-4EF6-BF3D-223F569B5B92}">
      <dgm:prSet/>
      <dgm:spPr/>
      <dgm:t>
        <a:bodyPr/>
        <a:lstStyle/>
        <a:p>
          <a:endParaRPr lang="ru-RU"/>
        </a:p>
      </dgm:t>
    </dgm:pt>
    <dgm:pt modelId="{63A81D4F-419A-430F-B81D-786E7B591E76}">
      <dgm:prSet phldrT="[Текст]"/>
      <dgm:spPr/>
      <dgm:t>
        <a:bodyPr/>
        <a:lstStyle/>
        <a:p>
          <a:r>
            <a:rPr lang="ru-RU" dirty="0" smtClean="0"/>
            <a:t>2 место</a:t>
          </a:r>
          <a:endParaRPr lang="ru-RU" dirty="0"/>
        </a:p>
      </dgm:t>
    </dgm:pt>
    <dgm:pt modelId="{A3BF6E01-8BA4-40FE-AF2B-CDD45807965D}" type="parTrans" cxnId="{8019FE29-1D11-45F7-9793-B38EF7B492FF}">
      <dgm:prSet/>
      <dgm:spPr/>
      <dgm:t>
        <a:bodyPr/>
        <a:lstStyle/>
        <a:p>
          <a:endParaRPr lang="ru-RU"/>
        </a:p>
      </dgm:t>
    </dgm:pt>
    <dgm:pt modelId="{B150A6F7-F782-4EC5-8F10-D207B7A665AF}" type="sibTrans" cxnId="{8019FE29-1D11-45F7-9793-B38EF7B492FF}">
      <dgm:prSet/>
      <dgm:spPr/>
      <dgm:t>
        <a:bodyPr/>
        <a:lstStyle/>
        <a:p>
          <a:endParaRPr lang="ru-RU"/>
        </a:p>
      </dgm:t>
    </dgm:pt>
    <dgm:pt modelId="{50B6B682-3A0D-4036-AFCB-05E702B77B78}">
      <dgm:prSet phldrT="[Текст]"/>
      <dgm:spPr/>
      <dgm:t>
        <a:bodyPr/>
        <a:lstStyle/>
        <a:p>
          <a:r>
            <a:rPr lang="ru-RU" dirty="0" smtClean="0"/>
            <a:t>3 место</a:t>
          </a:r>
          <a:endParaRPr lang="ru-RU" dirty="0"/>
        </a:p>
      </dgm:t>
    </dgm:pt>
    <dgm:pt modelId="{2180368A-7780-4638-81A3-019B3A389AEE}" type="parTrans" cxnId="{D84150AA-C0B1-47C6-8189-C61AE1A38F9D}">
      <dgm:prSet/>
      <dgm:spPr/>
      <dgm:t>
        <a:bodyPr/>
        <a:lstStyle/>
        <a:p>
          <a:endParaRPr lang="ru-RU"/>
        </a:p>
      </dgm:t>
    </dgm:pt>
    <dgm:pt modelId="{7559DEFC-B404-4983-8B58-A30B6A6389B4}" type="sibTrans" cxnId="{D84150AA-C0B1-47C6-8189-C61AE1A38F9D}">
      <dgm:prSet/>
      <dgm:spPr/>
      <dgm:t>
        <a:bodyPr/>
        <a:lstStyle/>
        <a:p>
          <a:endParaRPr lang="ru-RU"/>
        </a:p>
      </dgm:t>
    </dgm:pt>
    <dgm:pt modelId="{1BC8E2E9-E4AA-44D9-8402-5EE7A7346833}">
      <dgm:prSet phldrT="[Текст]"/>
      <dgm:spPr/>
      <dgm:t>
        <a:bodyPr/>
        <a:lstStyle/>
        <a:p>
          <a:r>
            <a:rPr lang="ru-RU" dirty="0" smtClean="0"/>
            <a:t>Внешние причины</a:t>
          </a:r>
          <a:endParaRPr lang="ru-RU" dirty="0"/>
        </a:p>
      </dgm:t>
    </dgm:pt>
    <dgm:pt modelId="{834FBF06-798E-4990-B5B4-EB9C7C0E890B}" type="parTrans" cxnId="{8044AF3D-9CD0-4E32-BDF3-8F65FA60E3AF}">
      <dgm:prSet/>
      <dgm:spPr/>
      <dgm:t>
        <a:bodyPr/>
        <a:lstStyle/>
        <a:p>
          <a:endParaRPr lang="ru-RU"/>
        </a:p>
      </dgm:t>
    </dgm:pt>
    <dgm:pt modelId="{C473D388-812A-49E3-ABDB-881C73BF1B0E}" type="sibTrans" cxnId="{8044AF3D-9CD0-4E32-BDF3-8F65FA60E3AF}">
      <dgm:prSet/>
      <dgm:spPr/>
      <dgm:t>
        <a:bodyPr/>
        <a:lstStyle/>
        <a:p>
          <a:endParaRPr lang="ru-RU"/>
        </a:p>
      </dgm:t>
    </dgm:pt>
    <dgm:pt modelId="{C6102426-CAD0-4F93-85AC-B363CA5FCC5F}">
      <dgm:prSet phldrT="[Текст]"/>
      <dgm:spPr/>
      <dgm:t>
        <a:bodyPr/>
        <a:lstStyle/>
        <a:p>
          <a:r>
            <a:rPr lang="ru-RU" dirty="0" smtClean="0"/>
            <a:t>БСК</a:t>
          </a:r>
          <a:endParaRPr lang="ru-RU" dirty="0"/>
        </a:p>
      </dgm:t>
    </dgm:pt>
    <dgm:pt modelId="{47EF1DFC-C9AC-4D49-90EB-111591735A01}" type="parTrans" cxnId="{E3F89395-2ACA-40F8-B86A-59ED66373107}">
      <dgm:prSet/>
      <dgm:spPr/>
      <dgm:t>
        <a:bodyPr/>
        <a:lstStyle/>
        <a:p>
          <a:endParaRPr lang="ru-RU"/>
        </a:p>
      </dgm:t>
    </dgm:pt>
    <dgm:pt modelId="{209B4282-924B-49CE-B7B1-59D87F38F3C4}" type="sibTrans" cxnId="{E3F89395-2ACA-40F8-B86A-59ED66373107}">
      <dgm:prSet/>
      <dgm:spPr/>
      <dgm:t>
        <a:bodyPr/>
        <a:lstStyle/>
        <a:p>
          <a:endParaRPr lang="ru-RU"/>
        </a:p>
      </dgm:t>
    </dgm:pt>
    <dgm:pt modelId="{6F4B8ECD-DC8F-4F22-A972-7E52EFE526A1}">
      <dgm:prSet phldrT="[Текст]"/>
      <dgm:spPr/>
      <dgm:t>
        <a:bodyPr/>
        <a:lstStyle/>
        <a:p>
          <a:r>
            <a:rPr lang="ru-RU" dirty="0" smtClean="0"/>
            <a:t>Инфекционные болезни</a:t>
          </a:r>
          <a:endParaRPr lang="ru-RU" dirty="0"/>
        </a:p>
      </dgm:t>
    </dgm:pt>
    <dgm:pt modelId="{FE6C870C-BC4E-42CD-9A1D-11EE1B9D2B2B}" type="parTrans" cxnId="{513D71F4-6549-4043-99A0-88AA0FFB773C}">
      <dgm:prSet/>
      <dgm:spPr/>
      <dgm:t>
        <a:bodyPr/>
        <a:lstStyle/>
        <a:p>
          <a:endParaRPr lang="ru-RU"/>
        </a:p>
      </dgm:t>
    </dgm:pt>
    <dgm:pt modelId="{7463FB25-8553-4878-B260-3A0BD7A7CFD6}" type="sibTrans" cxnId="{513D71F4-6549-4043-99A0-88AA0FFB773C}">
      <dgm:prSet/>
      <dgm:spPr/>
      <dgm:t>
        <a:bodyPr/>
        <a:lstStyle/>
        <a:p>
          <a:endParaRPr lang="ru-RU"/>
        </a:p>
      </dgm:t>
    </dgm:pt>
    <dgm:pt modelId="{AB756C30-2AC8-4385-A273-CA29D3B784D0}" type="pres">
      <dgm:prSet presAssocID="{84BF05C6-3FDB-4927-9C77-38F83F1B07E8}" presName="Name0" presStyleCnt="0">
        <dgm:presLayoutVars>
          <dgm:dir/>
          <dgm:resizeHandles val="exact"/>
        </dgm:presLayoutVars>
      </dgm:prSet>
      <dgm:spPr/>
    </dgm:pt>
    <dgm:pt modelId="{BAD17E81-2A62-4AA1-B63E-9D33044341B0}" type="pres">
      <dgm:prSet presAssocID="{0F74D930-C543-4BB4-8AD3-FC0A7F6BE94F}" presName="composite" presStyleCnt="0"/>
      <dgm:spPr/>
    </dgm:pt>
    <dgm:pt modelId="{1AAFB39D-5F24-49C1-B8FF-F05EB4354031}" type="pres">
      <dgm:prSet presAssocID="{0F74D930-C543-4BB4-8AD3-FC0A7F6BE94F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7AA482D-1922-4F1F-977F-0C1824AA3716}" type="pres">
      <dgm:prSet presAssocID="{0F74D930-C543-4BB4-8AD3-FC0A7F6BE94F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6E961-9850-4AFB-8231-66A214C27F44}" type="pres">
      <dgm:prSet presAssocID="{F921A2F7-2A78-4F3B-BB4E-F7CC669698B6}" presName="sibTrans" presStyleCnt="0"/>
      <dgm:spPr/>
    </dgm:pt>
    <dgm:pt modelId="{B38E4FD0-0789-438A-B197-0779CB14ECA9}" type="pres">
      <dgm:prSet presAssocID="{63A81D4F-419A-430F-B81D-786E7B591E76}" presName="composite" presStyleCnt="0"/>
      <dgm:spPr/>
    </dgm:pt>
    <dgm:pt modelId="{9D5D030B-C0D9-41AF-9E01-91C58623BF2D}" type="pres">
      <dgm:prSet presAssocID="{63A81D4F-419A-430F-B81D-786E7B591E76}" presName="rect1" presStyleLbl="b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C7836FB6-09B9-46B6-A586-3BDD7B1402FC}" type="pres">
      <dgm:prSet presAssocID="{63A81D4F-419A-430F-B81D-786E7B591E76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3CA302-E59B-4325-AB31-14D8E9B6DD00}" type="pres">
      <dgm:prSet presAssocID="{B150A6F7-F782-4EC5-8F10-D207B7A665AF}" presName="sibTrans" presStyleCnt="0"/>
      <dgm:spPr/>
    </dgm:pt>
    <dgm:pt modelId="{3B8170C4-C87F-433A-BC46-BBC8B4517235}" type="pres">
      <dgm:prSet presAssocID="{50B6B682-3A0D-4036-AFCB-05E702B77B78}" presName="composite" presStyleCnt="0"/>
      <dgm:spPr/>
    </dgm:pt>
    <dgm:pt modelId="{636A54CA-6810-44A1-8004-456036A4AA7D}" type="pres">
      <dgm:prSet presAssocID="{50B6B682-3A0D-4036-AFCB-05E702B77B78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F419CF4-7FA0-446C-A6EF-187A8C1EB3FA}" type="pres">
      <dgm:prSet presAssocID="{50B6B682-3A0D-4036-AFCB-05E702B77B78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3D71F4-6549-4043-99A0-88AA0FFB773C}" srcId="{50B6B682-3A0D-4036-AFCB-05E702B77B78}" destId="{6F4B8ECD-DC8F-4F22-A972-7E52EFE526A1}" srcOrd="0" destOrd="0" parTransId="{FE6C870C-BC4E-42CD-9A1D-11EE1B9D2B2B}" sibTransId="{7463FB25-8553-4878-B260-3A0BD7A7CFD6}"/>
    <dgm:cxn modelId="{045E0562-B576-4044-B868-FA2F4C59BA4E}" type="presOf" srcId="{0F74D930-C543-4BB4-8AD3-FC0A7F6BE94F}" destId="{C7AA482D-1922-4F1F-977F-0C1824AA3716}" srcOrd="0" destOrd="0" presId="urn:microsoft.com/office/officeart/2008/layout/BendingPictureCaptionList"/>
    <dgm:cxn modelId="{AA57DED4-DA07-46ED-BC56-8824BB028478}" type="presOf" srcId="{84BF05C6-3FDB-4927-9C77-38F83F1B07E8}" destId="{AB756C30-2AC8-4385-A273-CA29D3B784D0}" srcOrd="0" destOrd="0" presId="urn:microsoft.com/office/officeart/2008/layout/BendingPictureCaptionList"/>
    <dgm:cxn modelId="{D84150AA-C0B1-47C6-8189-C61AE1A38F9D}" srcId="{84BF05C6-3FDB-4927-9C77-38F83F1B07E8}" destId="{50B6B682-3A0D-4036-AFCB-05E702B77B78}" srcOrd="2" destOrd="0" parTransId="{2180368A-7780-4638-81A3-019B3A389AEE}" sibTransId="{7559DEFC-B404-4983-8B58-A30B6A6389B4}"/>
    <dgm:cxn modelId="{2B1765F7-5FBA-4656-A64E-3444A06461FA}" type="presOf" srcId="{6F4B8ECD-DC8F-4F22-A972-7E52EFE526A1}" destId="{3F419CF4-7FA0-446C-A6EF-187A8C1EB3FA}" srcOrd="0" destOrd="1" presId="urn:microsoft.com/office/officeart/2008/layout/BendingPictureCaptionList"/>
    <dgm:cxn modelId="{E3F89395-2ACA-40F8-B86A-59ED66373107}" srcId="{63A81D4F-419A-430F-B81D-786E7B591E76}" destId="{C6102426-CAD0-4F93-85AC-B363CA5FCC5F}" srcOrd="0" destOrd="0" parTransId="{47EF1DFC-C9AC-4D49-90EB-111591735A01}" sibTransId="{209B4282-924B-49CE-B7B1-59D87F38F3C4}"/>
    <dgm:cxn modelId="{1B9BFE53-43B2-4EF6-BF3D-223F569B5B92}" srcId="{84BF05C6-3FDB-4927-9C77-38F83F1B07E8}" destId="{0F74D930-C543-4BB4-8AD3-FC0A7F6BE94F}" srcOrd="0" destOrd="0" parTransId="{27DB7BE1-010E-4043-B8E2-BFC3A9ED022E}" sibTransId="{F921A2F7-2A78-4F3B-BB4E-F7CC669698B6}"/>
    <dgm:cxn modelId="{F26C4017-E565-45B2-ACD4-C546FEFEA693}" type="presOf" srcId="{C6102426-CAD0-4F93-85AC-B363CA5FCC5F}" destId="{C7836FB6-09B9-46B6-A586-3BDD7B1402FC}" srcOrd="0" destOrd="1" presId="urn:microsoft.com/office/officeart/2008/layout/BendingPictureCaptionList"/>
    <dgm:cxn modelId="{A31549BD-33A9-49DD-AFF0-D233726AEB3B}" type="presOf" srcId="{50B6B682-3A0D-4036-AFCB-05E702B77B78}" destId="{3F419CF4-7FA0-446C-A6EF-187A8C1EB3FA}" srcOrd="0" destOrd="0" presId="urn:microsoft.com/office/officeart/2008/layout/BendingPictureCaptionList"/>
    <dgm:cxn modelId="{8019FE29-1D11-45F7-9793-B38EF7B492FF}" srcId="{84BF05C6-3FDB-4927-9C77-38F83F1B07E8}" destId="{63A81D4F-419A-430F-B81D-786E7B591E76}" srcOrd="1" destOrd="0" parTransId="{A3BF6E01-8BA4-40FE-AF2B-CDD45807965D}" sibTransId="{B150A6F7-F782-4EC5-8F10-D207B7A665AF}"/>
    <dgm:cxn modelId="{8044AF3D-9CD0-4E32-BDF3-8F65FA60E3AF}" srcId="{0F74D930-C543-4BB4-8AD3-FC0A7F6BE94F}" destId="{1BC8E2E9-E4AA-44D9-8402-5EE7A7346833}" srcOrd="0" destOrd="0" parTransId="{834FBF06-798E-4990-B5B4-EB9C7C0E890B}" sibTransId="{C473D388-812A-49E3-ABDB-881C73BF1B0E}"/>
    <dgm:cxn modelId="{57BE4ED7-5444-4AAF-AC74-034830FB9105}" type="presOf" srcId="{1BC8E2E9-E4AA-44D9-8402-5EE7A7346833}" destId="{C7AA482D-1922-4F1F-977F-0C1824AA3716}" srcOrd="0" destOrd="1" presId="urn:microsoft.com/office/officeart/2008/layout/BendingPictureCaptionList"/>
    <dgm:cxn modelId="{9394F47A-7DE6-4529-BB90-BBB826855E2D}" type="presOf" srcId="{63A81D4F-419A-430F-B81D-786E7B591E76}" destId="{C7836FB6-09B9-46B6-A586-3BDD7B1402FC}" srcOrd="0" destOrd="0" presId="urn:microsoft.com/office/officeart/2008/layout/BendingPictureCaptionList"/>
    <dgm:cxn modelId="{2922B8B2-2258-452F-84EF-34D7F19E8E2D}" type="presParOf" srcId="{AB756C30-2AC8-4385-A273-CA29D3B784D0}" destId="{BAD17E81-2A62-4AA1-B63E-9D33044341B0}" srcOrd="0" destOrd="0" presId="urn:microsoft.com/office/officeart/2008/layout/BendingPictureCaptionList"/>
    <dgm:cxn modelId="{E95F3712-9EDA-4060-9EA1-788160A6700D}" type="presParOf" srcId="{BAD17E81-2A62-4AA1-B63E-9D33044341B0}" destId="{1AAFB39D-5F24-49C1-B8FF-F05EB4354031}" srcOrd="0" destOrd="0" presId="urn:microsoft.com/office/officeart/2008/layout/BendingPictureCaptionList"/>
    <dgm:cxn modelId="{E3342377-4B4C-4A3F-A64F-655F2D27811A}" type="presParOf" srcId="{BAD17E81-2A62-4AA1-B63E-9D33044341B0}" destId="{C7AA482D-1922-4F1F-977F-0C1824AA3716}" srcOrd="1" destOrd="0" presId="urn:microsoft.com/office/officeart/2008/layout/BendingPictureCaptionList"/>
    <dgm:cxn modelId="{086E12E6-64B8-4846-A14F-E8B7E88D0216}" type="presParOf" srcId="{AB756C30-2AC8-4385-A273-CA29D3B784D0}" destId="{BEC6E961-9850-4AFB-8231-66A214C27F44}" srcOrd="1" destOrd="0" presId="urn:microsoft.com/office/officeart/2008/layout/BendingPictureCaptionList"/>
    <dgm:cxn modelId="{07DAC0A0-6887-457C-AA67-FE088BAADBC7}" type="presParOf" srcId="{AB756C30-2AC8-4385-A273-CA29D3B784D0}" destId="{B38E4FD0-0789-438A-B197-0779CB14ECA9}" srcOrd="2" destOrd="0" presId="urn:microsoft.com/office/officeart/2008/layout/BendingPictureCaptionList"/>
    <dgm:cxn modelId="{CE6B2C23-3060-4275-9268-7B56AC2955AA}" type="presParOf" srcId="{B38E4FD0-0789-438A-B197-0779CB14ECA9}" destId="{9D5D030B-C0D9-41AF-9E01-91C58623BF2D}" srcOrd="0" destOrd="0" presId="urn:microsoft.com/office/officeart/2008/layout/BendingPictureCaptionList"/>
    <dgm:cxn modelId="{2EBD1AF3-6941-4CB9-9648-9F941CE0060B}" type="presParOf" srcId="{B38E4FD0-0789-438A-B197-0779CB14ECA9}" destId="{C7836FB6-09B9-46B6-A586-3BDD7B1402FC}" srcOrd="1" destOrd="0" presId="urn:microsoft.com/office/officeart/2008/layout/BendingPictureCaptionList"/>
    <dgm:cxn modelId="{669337E9-671C-4B08-AC13-3C037DE881A1}" type="presParOf" srcId="{AB756C30-2AC8-4385-A273-CA29D3B784D0}" destId="{D83CA302-E59B-4325-AB31-14D8E9B6DD00}" srcOrd="3" destOrd="0" presId="urn:microsoft.com/office/officeart/2008/layout/BendingPictureCaptionList"/>
    <dgm:cxn modelId="{FB91AAF6-E320-43DA-ABC0-E839374C4B24}" type="presParOf" srcId="{AB756C30-2AC8-4385-A273-CA29D3B784D0}" destId="{3B8170C4-C87F-433A-BC46-BBC8B4517235}" srcOrd="4" destOrd="0" presId="urn:microsoft.com/office/officeart/2008/layout/BendingPictureCaptionList"/>
    <dgm:cxn modelId="{89E817E0-2428-4871-AD81-116F75F2F4AE}" type="presParOf" srcId="{3B8170C4-C87F-433A-BC46-BBC8B4517235}" destId="{636A54CA-6810-44A1-8004-456036A4AA7D}" srcOrd="0" destOrd="0" presId="urn:microsoft.com/office/officeart/2008/layout/BendingPictureCaptionList"/>
    <dgm:cxn modelId="{F0017FC2-903E-4964-8CE7-F7693120EB9E}" type="presParOf" srcId="{3B8170C4-C87F-433A-BC46-BBC8B4517235}" destId="{3F419CF4-7FA0-446C-A6EF-187A8C1EB3F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BF05C6-3FDB-4927-9C77-38F83F1B07E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4" csCatId="colorful" phldr="1"/>
      <dgm:spPr/>
    </dgm:pt>
    <dgm:pt modelId="{0F74D930-C543-4BB4-8AD3-FC0A7F6BE94F}">
      <dgm:prSet phldrT="[Текст]"/>
      <dgm:spPr/>
      <dgm:t>
        <a:bodyPr/>
        <a:lstStyle/>
        <a:p>
          <a:r>
            <a:rPr lang="ru-RU" b="1" smtClean="0"/>
            <a:t>1 место</a:t>
          </a:r>
          <a:endParaRPr lang="ru-RU" dirty="0"/>
        </a:p>
      </dgm:t>
    </dgm:pt>
    <dgm:pt modelId="{27DB7BE1-010E-4043-B8E2-BFC3A9ED022E}" type="parTrans" cxnId="{1B9BFE53-43B2-4EF6-BF3D-223F569B5B92}">
      <dgm:prSet/>
      <dgm:spPr/>
      <dgm:t>
        <a:bodyPr/>
        <a:lstStyle/>
        <a:p>
          <a:endParaRPr lang="ru-RU"/>
        </a:p>
      </dgm:t>
    </dgm:pt>
    <dgm:pt modelId="{F921A2F7-2A78-4F3B-BB4E-F7CC669698B6}" type="sibTrans" cxnId="{1B9BFE53-43B2-4EF6-BF3D-223F569B5B92}">
      <dgm:prSet/>
      <dgm:spPr/>
      <dgm:t>
        <a:bodyPr/>
        <a:lstStyle/>
        <a:p>
          <a:endParaRPr lang="ru-RU"/>
        </a:p>
      </dgm:t>
    </dgm:pt>
    <dgm:pt modelId="{42BC9519-C19C-4882-9A8F-86C61E6D86D7}">
      <dgm:prSet phldrT="[Текст]"/>
      <dgm:spPr/>
      <dgm:t>
        <a:bodyPr anchor="ctr"/>
        <a:lstStyle/>
        <a:p>
          <a:r>
            <a:rPr lang="ru-RU" b="1" dirty="0" smtClean="0"/>
            <a:t>БСК</a:t>
          </a:r>
          <a:endParaRPr lang="ru-RU" b="1" dirty="0"/>
        </a:p>
      </dgm:t>
    </dgm:pt>
    <dgm:pt modelId="{9B9738BA-A56A-4B99-B0E8-4EA4C23B62E1}" type="parTrans" cxnId="{EC0F9616-D73F-412F-B9D3-DE92D035B55A}">
      <dgm:prSet/>
      <dgm:spPr/>
      <dgm:t>
        <a:bodyPr/>
        <a:lstStyle/>
        <a:p>
          <a:endParaRPr lang="ru-RU"/>
        </a:p>
      </dgm:t>
    </dgm:pt>
    <dgm:pt modelId="{2E58A161-A58C-4DAF-B423-32A33CA1A810}" type="sibTrans" cxnId="{EC0F9616-D73F-412F-B9D3-DE92D035B55A}">
      <dgm:prSet/>
      <dgm:spPr/>
      <dgm:t>
        <a:bodyPr/>
        <a:lstStyle/>
        <a:p>
          <a:endParaRPr lang="ru-RU"/>
        </a:p>
      </dgm:t>
    </dgm:pt>
    <dgm:pt modelId="{3BB2FF83-94F6-4FC6-9691-69B0F213FAFD}">
      <dgm:prSet phldrT="[Текст]"/>
      <dgm:spPr/>
      <dgm:t>
        <a:bodyPr anchor="ctr"/>
        <a:lstStyle/>
        <a:p>
          <a:r>
            <a:rPr lang="ru-RU" b="1" dirty="0" smtClean="0"/>
            <a:t>2 место</a:t>
          </a:r>
          <a:endParaRPr lang="ru-RU" b="1" dirty="0"/>
        </a:p>
      </dgm:t>
    </dgm:pt>
    <dgm:pt modelId="{ACEFC423-7837-40E0-A75C-C63CDCBAFBEE}" type="parTrans" cxnId="{C5765C78-7707-4E06-A59F-296BFA5AC674}">
      <dgm:prSet/>
      <dgm:spPr/>
      <dgm:t>
        <a:bodyPr/>
        <a:lstStyle/>
        <a:p>
          <a:endParaRPr lang="ru-RU"/>
        </a:p>
      </dgm:t>
    </dgm:pt>
    <dgm:pt modelId="{F7CFC537-1FC0-40A9-86F2-4B6B39D9DF42}" type="sibTrans" cxnId="{C5765C78-7707-4E06-A59F-296BFA5AC674}">
      <dgm:prSet/>
      <dgm:spPr/>
      <dgm:t>
        <a:bodyPr/>
        <a:lstStyle/>
        <a:p>
          <a:endParaRPr lang="ru-RU"/>
        </a:p>
      </dgm:t>
    </dgm:pt>
    <dgm:pt modelId="{3CF80E23-53EC-43AE-A48B-1EC278196F64}">
      <dgm:prSet phldrT="[Текст]"/>
      <dgm:spPr/>
      <dgm:t>
        <a:bodyPr anchor="ctr"/>
        <a:lstStyle/>
        <a:p>
          <a:r>
            <a:rPr lang="ru-RU" b="1" dirty="0" smtClean="0"/>
            <a:t>внешние причины</a:t>
          </a:r>
          <a:endParaRPr lang="ru-RU" b="1" dirty="0"/>
        </a:p>
      </dgm:t>
    </dgm:pt>
    <dgm:pt modelId="{9A4345C3-6405-46B5-8114-92599EB03B4C}" type="parTrans" cxnId="{AF68A6DC-936B-4C48-B9D2-8546183AC4A9}">
      <dgm:prSet/>
      <dgm:spPr/>
      <dgm:t>
        <a:bodyPr/>
        <a:lstStyle/>
        <a:p>
          <a:endParaRPr lang="ru-RU"/>
        </a:p>
      </dgm:t>
    </dgm:pt>
    <dgm:pt modelId="{CD71C040-7821-4BE3-A955-A47544F5C07C}" type="sibTrans" cxnId="{AF68A6DC-936B-4C48-B9D2-8546183AC4A9}">
      <dgm:prSet/>
      <dgm:spPr/>
      <dgm:t>
        <a:bodyPr/>
        <a:lstStyle/>
        <a:p>
          <a:endParaRPr lang="ru-RU"/>
        </a:p>
      </dgm:t>
    </dgm:pt>
    <dgm:pt modelId="{C5411296-114D-41BB-BF09-3F75BF45C9F5}">
      <dgm:prSet phldrT="[Текст]"/>
      <dgm:spPr/>
      <dgm:t>
        <a:bodyPr anchor="ctr"/>
        <a:lstStyle/>
        <a:p>
          <a:r>
            <a:rPr lang="ru-RU" b="1" dirty="0" smtClean="0"/>
            <a:t>3 место</a:t>
          </a:r>
          <a:endParaRPr lang="ru-RU" b="1" dirty="0"/>
        </a:p>
      </dgm:t>
    </dgm:pt>
    <dgm:pt modelId="{2F9A2886-24AB-43EE-9B7D-D375C2D9C4A0}" type="parTrans" cxnId="{FB1AFF93-A3BE-4F78-81B8-E4849EE75341}">
      <dgm:prSet/>
      <dgm:spPr/>
      <dgm:t>
        <a:bodyPr/>
        <a:lstStyle/>
        <a:p>
          <a:endParaRPr lang="ru-RU"/>
        </a:p>
      </dgm:t>
    </dgm:pt>
    <dgm:pt modelId="{13FB4028-D107-4CAD-AEA9-D9E1FEF05D61}" type="sibTrans" cxnId="{FB1AFF93-A3BE-4F78-81B8-E4849EE75341}">
      <dgm:prSet/>
      <dgm:spPr/>
      <dgm:t>
        <a:bodyPr/>
        <a:lstStyle/>
        <a:p>
          <a:endParaRPr lang="ru-RU"/>
        </a:p>
      </dgm:t>
    </dgm:pt>
    <dgm:pt modelId="{1C653167-5033-4EF7-896D-7CEA9053B12C}">
      <dgm:prSet phldrT="[Текст]"/>
      <dgm:spPr/>
      <dgm:t>
        <a:bodyPr anchor="ctr"/>
        <a:lstStyle/>
        <a:p>
          <a:r>
            <a:rPr lang="ru-RU" b="1" dirty="0" smtClean="0"/>
            <a:t>болезни органов пищеварения</a:t>
          </a:r>
          <a:endParaRPr lang="ru-RU" b="1" dirty="0"/>
        </a:p>
      </dgm:t>
    </dgm:pt>
    <dgm:pt modelId="{F281F536-0671-4A4A-968C-DB58A194A8C1}" type="parTrans" cxnId="{4DA936B8-A41A-48CB-901B-14E0216A0C59}">
      <dgm:prSet/>
      <dgm:spPr/>
      <dgm:t>
        <a:bodyPr/>
        <a:lstStyle/>
        <a:p>
          <a:endParaRPr lang="ru-RU"/>
        </a:p>
      </dgm:t>
    </dgm:pt>
    <dgm:pt modelId="{D062448F-F22C-4C1E-97B3-FDEA7DB6CD85}" type="sibTrans" cxnId="{4DA936B8-A41A-48CB-901B-14E0216A0C59}">
      <dgm:prSet/>
      <dgm:spPr/>
      <dgm:t>
        <a:bodyPr/>
        <a:lstStyle/>
        <a:p>
          <a:endParaRPr lang="ru-RU"/>
        </a:p>
      </dgm:t>
    </dgm:pt>
    <dgm:pt modelId="{AB756C30-2AC8-4385-A273-CA29D3B784D0}" type="pres">
      <dgm:prSet presAssocID="{84BF05C6-3FDB-4927-9C77-38F83F1B07E8}" presName="Name0" presStyleCnt="0">
        <dgm:presLayoutVars>
          <dgm:dir/>
          <dgm:resizeHandles val="exact"/>
        </dgm:presLayoutVars>
      </dgm:prSet>
      <dgm:spPr/>
    </dgm:pt>
    <dgm:pt modelId="{BAD17E81-2A62-4AA1-B63E-9D33044341B0}" type="pres">
      <dgm:prSet presAssocID="{0F74D930-C543-4BB4-8AD3-FC0A7F6BE94F}" presName="composite" presStyleCnt="0"/>
      <dgm:spPr/>
    </dgm:pt>
    <dgm:pt modelId="{1AAFB39D-5F24-49C1-B8FF-F05EB4354031}" type="pres">
      <dgm:prSet presAssocID="{0F74D930-C543-4BB4-8AD3-FC0A7F6BE94F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7AA482D-1922-4F1F-977F-0C1824AA3716}" type="pres">
      <dgm:prSet presAssocID="{0F74D930-C543-4BB4-8AD3-FC0A7F6BE94F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6E961-9850-4AFB-8231-66A214C27F44}" type="pres">
      <dgm:prSet presAssocID="{F921A2F7-2A78-4F3B-BB4E-F7CC669698B6}" presName="sibTrans" presStyleCnt="0"/>
      <dgm:spPr/>
    </dgm:pt>
    <dgm:pt modelId="{5DF094DF-EA53-4D6F-BEE4-E2B0E91C61FD}" type="pres">
      <dgm:prSet presAssocID="{3BB2FF83-94F6-4FC6-9691-69B0F213FAFD}" presName="composite" presStyleCnt="0"/>
      <dgm:spPr/>
    </dgm:pt>
    <dgm:pt modelId="{22C237D5-99C3-4A8E-B4DD-3CDCF1907052}" type="pres">
      <dgm:prSet presAssocID="{3BB2FF83-94F6-4FC6-9691-69B0F213FAFD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CF244B5-3136-4395-827B-8B39F8D1181F}" type="pres">
      <dgm:prSet presAssocID="{3BB2FF83-94F6-4FC6-9691-69B0F213FAFD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29BD6-9BDF-46AB-9A9D-4029175F7034}" type="pres">
      <dgm:prSet presAssocID="{F7CFC537-1FC0-40A9-86F2-4B6B39D9DF42}" presName="sibTrans" presStyleCnt="0"/>
      <dgm:spPr/>
    </dgm:pt>
    <dgm:pt modelId="{04191C96-7086-40CD-A3B3-622E6AC89F34}" type="pres">
      <dgm:prSet presAssocID="{C5411296-114D-41BB-BF09-3F75BF45C9F5}" presName="composite" presStyleCnt="0"/>
      <dgm:spPr/>
    </dgm:pt>
    <dgm:pt modelId="{AD54A211-BD11-47F9-8AA8-A3C8B4DEA7C5}" type="pres">
      <dgm:prSet presAssocID="{C5411296-114D-41BB-BF09-3F75BF45C9F5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7E486D0-524B-43C0-B4E1-D8EB14F8706F}" type="pres">
      <dgm:prSet presAssocID="{C5411296-114D-41BB-BF09-3F75BF45C9F5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0F9616-D73F-412F-B9D3-DE92D035B55A}" srcId="{0F74D930-C543-4BB4-8AD3-FC0A7F6BE94F}" destId="{42BC9519-C19C-4882-9A8F-86C61E6D86D7}" srcOrd="0" destOrd="0" parTransId="{9B9738BA-A56A-4B99-B0E8-4EA4C23B62E1}" sibTransId="{2E58A161-A58C-4DAF-B423-32A33CA1A810}"/>
    <dgm:cxn modelId="{8356543B-9B82-460D-8839-63698ED66085}" type="presOf" srcId="{C5411296-114D-41BB-BF09-3F75BF45C9F5}" destId="{77E486D0-524B-43C0-B4E1-D8EB14F8706F}" srcOrd="0" destOrd="0" presId="urn:microsoft.com/office/officeart/2008/layout/BendingPictureCaptionList"/>
    <dgm:cxn modelId="{1CB82B5E-BBEE-4AE3-AB11-A9E964A01483}" type="presOf" srcId="{42BC9519-C19C-4882-9A8F-86C61E6D86D7}" destId="{C7AA482D-1922-4F1F-977F-0C1824AA3716}" srcOrd="0" destOrd="1" presId="urn:microsoft.com/office/officeart/2008/layout/BendingPictureCaptionList"/>
    <dgm:cxn modelId="{4DA936B8-A41A-48CB-901B-14E0216A0C59}" srcId="{C5411296-114D-41BB-BF09-3F75BF45C9F5}" destId="{1C653167-5033-4EF7-896D-7CEA9053B12C}" srcOrd="0" destOrd="0" parTransId="{F281F536-0671-4A4A-968C-DB58A194A8C1}" sibTransId="{D062448F-F22C-4C1E-97B3-FDEA7DB6CD85}"/>
    <dgm:cxn modelId="{FB1AFF93-A3BE-4F78-81B8-E4849EE75341}" srcId="{84BF05C6-3FDB-4927-9C77-38F83F1B07E8}" destId="{C5411296-114D-41BB-BF09-3F75BF45C9F5}" srcOrd="2" destOrd="0" parTransId="{2F9A2886-24AB-43EE-9B7D-D375C2D9C4A0}" sibTransId="{13FB4028-D107-4CAD-AEA9-D9E1FEF05D61}"/>
    <dgm:cxn modelId="{FD33DE2C-C4DE-4811-BDC3-F4A5073F4EA4}" type="presOf" srcId="{84BF05C6-3FDB-4927-9C77-38F83F1B07E8}" destId="{AB756C30-2AC8-4385-A273-CA29D3B784D0}" srcOrd="0" destOrd="0" presId="urn:microsoft.com/office/officeart/2008/layout/BendingPictureCaptionList"/>
    <dgm:cxn modelId="{FB2AA072-1301-46D8-A6BA-F0CDDF66CC85}" type="presOf" srcId="{3CF80E23-53EC-43AE-A48B-1EC278196F64}" destId="{BCF244B5-3136-4395-827B-8B39F8D1181F}" srcOrd="0" destOrd="1" presId="urn:microsoft.com/office/officeart/2008/layout/BendingPictureCaptionList"/>
    <dgm:cxn modelId="{8348FF54-4431-425A-A293-F9D59F23A2C3}" type="presOf" srcId="{1C653167-5033-4EF7-896D-7CEA9053B12C}" destId="{77E486D0-524B-43C0-B4E1-D8EB14F8706F}" srcOrd="0" destOrd="1" presId="urn:microsoft.com/office/officeart/2008/layout/BendingPictureCaptionList"/>
    <dgm:cxn modelId="{AF68A6DC-936B-4C48-B9D2-8546183AC4A9}" srcId="{3BB2FF83-94F6-4FC6-9691-69B0F213FAFD}" destId="{3CF80E23-53EC-43AE-A48B-1EC278196F64}" srcOrd="0" destOrd="0" parTransId="{9A4345C3-6405-46B5-8114-92599EB03B4C}" sibTransId="{CD71C040-7821-4BE3-A955-A47544F5C07C}"/>
    <dgm:cxn modelId="{1B9BFE53-43B2-4EF6-BF3D-223F569B5B92}" srcId="{84BF05C6-3FDB-4927-9C77-38F83F1B07E8}" destId="{0F74D930-C543-4BB4-8AD3-FC0A7F6BE94F}" srcOrd="0" destOrd="0" parTransId="{27DB7BE1-010E-4043-B8E2-BFC3A9ED022E}" sibTransId="{F921A2F7-2A78-4F3B-BB4E-F7CC669698B6}"/>
    <dgm:cxn modelId="{E56FF511-DBC2-4535-AADE-369C3F9B0DE5}" type="presOf" srcId="{3BB2FF83-94F6-4FC6-9691-69B0F213FAFD}" destId="{BCF244B5-3136-4395-827B-8B39F8D1181F}" srcOrd="0" destOrd="0" presId="urn:microsoft.com/office/officeart/2008/layout/BendingPictureCaptionList"/>
    <dgm:cxn modelId="{B37DD8C3-BF85-4C9A-A1FC-BC37F50C6624}" type="presOf" srcId="{0F74D930-C543-4BB4-8AD3-FC0A7F6BE94F}" destId="{C7AA482D-1922-4F1F-977F-0C1824AA3716}" srcOrd="0" destOrd="0" presId="urn:microsoft.com/office/officeart/2008/layout/BendingPictureCaptionList"/>
    <dgm:cxn modelId="{C5765C78-7707-4E06-A59F-296BFA5AC674}" srcId="{84BF05C6-3FDB-4927-9C77-38F83F1B07E8}" destId="{3BB2FF83-94F6-4FC6-9691-69B0F213FAFD}" srcOrd="1" destOrd="0" parTransId="{ACEFC423-7837-40E0-A75C-C63CDCBAFBEE}" sibTransId="{F7CFC537-1FC0-40A9-86F2-4B6B39D9DF42}"/>
    <dgm:cxn modelId="{B52B4BE3-717F-42CC-A7D0-EA587C0F9646}" type="presParOf" srcId="{AB756C30-2AC8-4385-A273-CA29D3B784D0}" destId="{BAD17E81-2A62-4AA1-B63E-9D33044341B0}" srcOrd="0" destOrd="0" presId="urn:microsoft.com/office/officeart/2008/layout/BendingPictureCaptionList"/>
    <dgm:cxn modelId="{A02A5586-2EC0-4978-AE02-995E050A422A}" type="presParOf" srcId="{BAD17E81-2A62-4AA1-B63E-9D33044341B0}" destId="{1AAFB39D-5F24-49C1-B8FF-F05EB4354031}" srcOrd="0" destOrd="0" presId="urn:microsoft.com/office/officeart/2008/layout/BendingPictureCaptionList"/>
    <dgm:cxn modelId="{393F306A-EF86-42B7-A575-69FC97AB0FC4}" type="presParOf" srcId="{BAD17E81-2A62-4AA1-B63E-9D33044341B0}" destId="{C7AA482D-1922-4F1F-977F-0C1824AA3716}" srcOrd="1" destOrd="0" presId="urn:microsoft.com/office/officeart/2008/layout/BendingPictureCaptionList"/>
    <dgm:cxn modelId="{861B941C-E7D2-458E-ACF0-3CC4813538CE}" type="presParOf" srcId="{AB756C30-2AC8-4385-A273-CA29D3B784D0}" destId="{BEC6E961-9850-4AFB-8231-66A214C27F44}" srcOrd="1" destOrd="0" presId="urn:microsoft.com/office/officeart/2008/layout/BendingPictureCaptionList"/>
    <dgm:cxn modelId="{DAAF5659-FDE3-49B6-B0D1-6E5E45697355}" type="presParOf" srcId="{AB756C30-2AC8-4385-A273-CA29D3B784D0}" destId="{5DF094DF-EA53-4D6F-BEE4-E2B0E91C61FD}" srcOrd="2" destOrd="0" presId="urn:microsoft.com/office/officeart/2008/layout/BendingPictureCaptionList"/>
    <dgm:cxn modelId="{14275C3A-9ECC-4A5D-BAF3-ACBE7672B4C3}" type="presParOf" srcId="{5DF094DF-EA53-4D6F-BEE4-E2B0E91C61FD}" destId="{22C237D5-99C3-4A8E-B4DD-3CDCF1907052}" srcOrd="0" destOrd="0" presId="urn:microsoft.com/office/officeart/2008/layout/BendingPictureCaptionList"/>
    <dgm:cxn modelId="{29723482-100B-4B6B-AA97-3734BF848002}" type="presParOf" srcId="{5DF094DF-EA53-4D6F-BEE4-E2B0E91C61FD}" destId="{BCF244B5-3136-4395-827B-8B39F8D1181F}" srcOrd="1" destOrd="0" presId="urn:microsoft.com/office/officeart/2008/layout/BendingPictureCaptionList"/>
    <dgm:cxn modelId="{FF4EC049-F9B3-46CF-8389-CC738E1DE09F}" type="presParOf" srcId="{AB756C30-2AC8-4385-A273-CA29D3B784D0}" destId="{58829BD6-9BDF-46AB-9A9D-4029175F7034}" srcOrd="3" destOrd="0" presId="urn:microsoft.com/office/officeart/2008/layout/BendingPictureCaptionList"/>
    <dgm:cxn modelId="{5D4191E9-8486-410D-8E91-357C2CC18964}" type="presParOf" srcId="{AB756C30-2AC8-4385-A273-CA29D3B784D0}" destId="{04191C96-7086-40CD-A3B3-622E6AC89F34}" srcOrd="4" destOrd="0" presId="urn:microsoft.com/office/officeart/2008/layout/BendingPictureCaptionList"/>
    <dgm:cxn modelId="{27BA5031-9EB2-4FCB-9A48-791A51CD481B}" type="presParOf" srcId="{04191C96-7086-40CD-A3B3-622E6AC89F34}" destId="{AD54A211-BD11-47F9-8AA8-A3C8B4DEA7C5}" srcOrd="0" destOrd="0" presId="urn:microsoft.com/office/officeart/2008/layout/BendingPictureCaptionList"/>
    <dgm:cxn modelId="{7F5148EF-D719-41A2-9E19-5A56F92E1259}" type="presParOf" srcId="{04191C96-7086-40CD-A3B3-622E6AC89F34}" destId="{77E486D0-524B-43C0-B4E1-D8EB14F8706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F50E4-91DE-4B98-82F8-83953E1AFB1C}">
      <dsp:nvSpPr>
        <dsp:cNvPr id="0" name=""/>
        <dsp:cNvSpPr/>
      </dsp:nvSpPr>
      <dsp:spPr>
        <a:xfrm>
          <a:off x="0" y="3726430"/>
          <a:ext cx="3734888" cy="12230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Главная причина такого разрыва - </a:t>
          </a:r>
          <a:endParaRPr lang="ru-RU" sz="1500" kern="1200" dirty="0"/>
        </a:p>
      </dsp:txBody>
      <dsp:txXfrm>
        <a:off x="0" y="3726430"/>
        <a:ext cx="3734888" cy="660472"/>
      </dsp:txXfrm>
    </dsp:sp>
    <dsp:sp modelId="{665A0B5D-EE9E-4840-866C-AAB1D9CE8A16}">
      <dsp:nvSpPr>
        <dsp:cNvPr id="0" name=""/>
        <dsp:cNvSpPr/>
      </dsp:nvSpPr>
      <dsp:spPr>
        <a:xfrm>
          <a:off x="0" y="4362441"/>
          <a:ext cx="3734888" cy="56262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noProof="0" dirty="0" smtClean="0"/>
            <a:t>БЕЗОТВЕТСТВЕННОЕ ОТНОШЕНИЕ МУЖЧИН К СВОЕМУ ЗДОРОВЬЮ</a:t>
          </a:r>
          <a:endParaRPr lang="ru-RU" sz="1500" kern="1200" dirty="0"/>
        </a:p>
      </dsp:txBody>
      <dsp:txXfrm>
        <a:off x="0" y="4362441"/>
        <a:ext cx="3734888" cy="562624"/>
      </dsp:txXfrm>
    </dsp:sp>
    <dsp:sp modelId="{98080C25-8BB7-415A-8193-9FF6EEDD51B7}">
      <dsp:nvSpPr>
        <dsp:cNvPr id="0" name=""/>
        <dsp:cNvSpPr/>
      </dsp:nvSpPr>
      <dsp:spPr>
        <a:xfrm rot="10800000">
          <a:off x="0" y="1863652"/>
          <a:ext cx="3734888" cy="1881124"/>
        </a:xfrm>
        <a:prstGeom prst="upArrowCallout">
          <a:avLst/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 данным Росстата, в прошлом году разрыв в продолжительности жизни женщин и мужчин составил по России 10,5 лет, по ПК 12 лет</a:t>
          </a:r>
          <a:endParaRPr lang="ru-RU" sz="1500" kern="1200" dirty="0"/>
        </a:p>
      </dsp:txBody>
      <dsp:txXfrm rot="10800000">
        <a:off x="0" y="1863652"/>
        <a:ext cx="3734888" cy="1222298"/>
      </dsp:txXfrm>
    </dsp:sp>
    <dsp:sp modelId="{BD119086-49E8-429F-ABB0-973F3C8F8C0B}">
      <dsp:nvSpPr>
        <dsp:cNvPr id="0" name=""/>
        <dsp:cNvSpPr/>
      </dsp:nvSpPr>
      <dsp:spPr>
        <a:xfrm rot="10800000">
          <a:off x="0" y="875"/>
          <a:ext cx="3734888" cy="1881124"/>
        </a:xfrm>
        <a:prstGeom prst="upArrowCallout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Россия занимает одно из первых мест в Европе по смертности мужчин трудоспособного возраста, лишь чуть более половины из них доживают до 65 лет</a:t>
          </a:r>
          <a:endParaRPr lang="ru-RU" sz="1500" kern="1200" dirty="0"/>
        </a:p>
      </dsp:txBody>
      <dsp:txXfrm rot="10800000">
        <a:off x="0" y="875"/>
        <a:ext cx="3734888" cy="12222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FB39D-5F24-49C1-B8FF-F05EB4354031}">
      <dsp:nvSpPr>
        <dsp:cNvPr id="0" name=""/>
        <dsp:cNvSpPr/>
      </dsp:nvSpPr>
      <dsp:spPr>
        <a:xfrm>
          <a:off x="304458" y="632"/>
          <a:ext cx="1654918" cy="132393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A482D-1922-4F1F-977F-0C1824AA3716}">
      <dsp:nvSpPr>
        <dsp:cNvPr id="0" name=""/>
        <dsp:cNvSpPr/>
      </dsp:nvSpPr>
      <dsp:spPr>
        <a:xfrm>
          <a:off x="453401" y="1192174"/>
          <a:ext cx="1472877" cy="46337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/>
            <a:t>1 место</a:t>
          </a:r>
          <a:endParaRPr lang="ru-RU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1" kern="1200" dirty="0" smtClean="0"/>
            <a:t>БСК</a:t>
          </a:r>
          <a:endParaRPr lang="ru-RU" sz="900" b="1" kern="1200" dirty="0"/>
        </a:p>
      </dsp:txBody>
      <dsp:txXfrm>
        <a:off x="453401" y="1192174"/>
        <a:ext cx="1472877" cy="463377"/>
      </dsp:txXfrm>
    </dsp:sp>
    <dsp:sp modelId="{47090FD8-7FA1-46B6-AAC5-1C22AC7306BD}">
      <dsp:nvSpPr>
        <dsp:cNvPr id="0" name=""/>
        <dsp:cNvSpPr/>
      </dsp:nvSpPr>
      <dsp:spPr>
        <a:xfrm>
          <a:off x="2124868" y="632"/>
          <a:ext cx="1654918" cy="132393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91F9B-06E1-4640-AD63-D0048B9F394A}">
      <dsp:nvSpPr>
        <dsp:cNvPr id="0" name=""/>
        <dsp:cNvSpPr/>
      </dsp:nvSpPr>
      <dsp:spPr>
        <a:xfrm>
          <a:off x="2273811" y="1192174"/>
          <a:ext cx="1472877" cy="46337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 место</a:t>
          </a:r>
          <a:endParaRPr lang="ru-RU" sz="1200" b="1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1" kern="1200" dirty="0" err="1" smtClean="0"/>
            <a:t>онкозаболевания</a:t>
          </a:r>
          <a:endParaRPr lang="ru-RU" sz="900" b="1" kern="1200" dirty="0"/>
        </a:p>
      </dsp:txBody>
      <dsp:txXfrm>
        <a:off x="2273811" y="1192174"/>
        <a:ext cx="1472877" cy="463377"/>
      </dsp:txXfrm>
    </dsp:sp>
    <dsp:sp modelId="{5182B765-1649-42B2-81E5-658C8E1A325B}">
      <dsp:nvSpPr>
        <dsp:cNvPr id="0" name=""/>
        <dsp:cNvSpPr/>
      </dsp:nvSpPr>
      <dsp:spPr>
        <a:xfrm>
          <a:off x="3945278" y="632"/>
          <a:ext cx="1654918" cy="132393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F48B0-4BB8-4CF9-AA7A-F196B5402246}">
      <dsp:nvSpPr>
        <dsp:cNvPr id="0" name=""/>
        <dsp:cNvSpPr/>
      </dsp:nvSpPr>
      <dsp:spPr>
        <a:xfrm>
          <a:off x="4094221" y="1192174"/>
          <a:ext cx="1472877" cy="46337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3 место</a:t>
          </a:r>
          <a:endParaRPr lang="ru-RU" sz="1200" b="1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1" kern="1200" dirty="0" smtClean="0"/>
            <a:t>внешние причины</a:t>
          </a:r>
          <a:endParaRPr lang="ru-RU" sz="900" b="1" kern="1200" dirty="0"/>
        </a:p>
      </dsp:txBody>
      <dsp:txXfrm>
        <a:off x="4094221" y="1192174"/>
        <a:ext cx="1472877" cy="46337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AE5BA-F41E-4687-A5B3-CD4D8CFA2511}">
      <dsp:nvSpPr>
        <dsp:cNvPr id="0" name=""/>
        <dsp:cNvSpPr/>
      </dsp:nvSpPr>
      <dsp:spPr>
        <a:xfrm>
          <a:off x="1867" y="0"/>
          <a:ext cx="1957317" cy="44332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23% всех смертей – трудоспособное население</a:t>
          </a:r>
          <a:endParaRPr lang="ru-RU" sz="1500" kern="1200" dirty="0"/>
        </a:p>
      </dsp:txBody>
      <dsp:txXfrm>
        <a:off x="1867" y="1773282"/>
        <a:ext cx="1957317" cy="1773282"/>
      </dsp:txXfrm>
    </dsp:sp>
    <dsp:sp modelId="{B1261C28-1831-4690-B92B-E716946B6373}">
      <dsp:nvSpPr>
        <dsp:cNvPr id="0" name=""/>
        <dsp:cNvSpPr/>
      </dsp:nvSpPr>
      <dsp:spPr>
        <a:xfrm>
          <a:off x="242397" y="265992"/>
          <a:ext cx="1476257" cy="147625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6507F-EDEF-4CF8-90F9-272016C35BF4}">
      <dsp:nvSpPr>
        <dsp:cNvPr id="0" name=""/>
        <dsp:cNvSpPr/>
      </dsp:nvSpPr>
      <dsp:spPr>
        <a:xfrm>
          <a:off x="2017904" y="0"/>
          <a:ext cx="1957317" cy="4433207"/>
        </a:xfrm>
        <a:prstGeom prst="roundRect">
          <a:avLst>
            <a:gd name="adj" fmla="val 10000"/>
          </a:avLst>
        </a:prstGeom>
        <a:solidFill>
          <a:schemeClr val="accent4">
            <a:hueOff val="-3199998"/>
            <a:satOff val="0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noProof="0" dirty="0" smtClean="0"/>
            <a:t>Каждый пятый умирающий – это мужчина в полном расцвете сил</a:t>
          </a:r>
          <a:endParaRPr lang="ru-RU" sz="1500" kern="1200" dirty="0"/>
        </a:p>
      </dsp:txBody>
      <dsp:txXfrm>
        <a:off x="2017904" y="1773282"/>
        <a:ext cx="1957317" cy="1773282"/>
      </dsp:txXfrm>
    </dsp:sp>
    <dsp:sp modelId="{28C10D43-D95F-49D0-88A1-8386E828B1F7}">
      <dsp:nvSpPr>
        <dsp:cNvPr id="0" name=""/>
        <dsp:cNvSpPr/>
      </dsp:nvSpPr>
      <dsp:spPr>
        <a:xfrm>
          <a:off x="2258434" y="265992"/>
          <a:ext cx="1476257" cy="147625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24C23-22B7-4759-BBA6-618683AB9469}">
      <dsp:nvSpPr>
        <dsp:cNvPr id="0" name=""/>
        <dsp:cNvSpPr/>
      </dsp:nvSpPr>
      <dsp:spPr>
        <a:xfrm>
          <a:off x="4033941" y="0"/>
          <a:ext cx="1957317" cy="4433207"/>
        </a:xfrm>
        <a:prstGeom prst="roundRect">
          <a:avLst>
            <a:gd name="adj" fmla="val 10000"/>
          </a:avLst>
        </a:prstGeom>
        <a:solidFill>
          <a:schemeClr val="accent4">
            <a:hueOff val="-6399995"/>
            <a:satOff val="0"/>
            <a:lumOff val="-2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noProof="0" dirty="0" smtClean="0"/>
            <a:t>30% всех смертей обусловлено либо ассоциировано с употреблением крепких алкогольных напитков</a:t>
          </a:r>
          <a:endParaRPr lang="ru-RU" sz="1500" kern="1200" dirty="0"/>
        </a:p>
      </dsp:txBody>
      <dsp:txXfrm>
        <a:off x="4033941" y="1773282"/>
        <a:ext cx="1957317" cy="1773282"/>
      </dsp:txXfrm>
    </dsp:sp>
    <dsp:sp modelId="{634A2A28-80B0-4D7E-8F61-D4177EF60807}">
      <dsp:nvSpPr>
        <dsp:cNvPr id="0" name=""/>
        <dsp:cNvSpPr/>
      </dsp:nvSpPr>
      <dsp:spPr>
        <a:xfrm>
          <a:off x="4274471" y="265992"/>
          <a:ext cx="1476257" cy="147625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46B32-7156-47DE-9C91-16D8CBF56E19}">
      <dsp:nvSpPr>
        <dsp:cNvPr id="0" name=""/>
        <dsp:cNvSpPr/>
      </dsp:nvSpPr>
      <dsp:spPr>
        <a:xfrm>
          <a:off x="6049978" y="0"/>
          <a:ext cx="1957317" cy="4433207"/>
        </a:xfrm>
        <a:prstGeom prst="roundRect">
          <a:avLst>
            <a:gd name="adj" fmla="val 1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noProof="0" dirty="0" smtClean="0"/>
            <a:t>Каждый 20-й умирает вследствие внешних причин</a:t>
          </a:r>
          <a:endParaRPr lang="ru-RU" sz="1500" kern="1200" dirty="0"/>
        </a:p>
      </dsp:txBody>
      <dsp:txXfrm>
        <a:off x="6049978" y="1773282"/>
        <a:ext cx="1957317" cy="1773282"/>
      </dsp:txXfrm>
    </dsp:sp>
    <dsp:sp modelId="{51860CE5-BD7D-4F7E-B98E-E1BE0375DF0F}">
      <dsp:nvSpPr>
        <dsp:cNvPr id="0" name=""/>
        <dsp:cNvSpPr/>
      </dsp:nvSpPr>
      <dsp:spPr>
        <a:xfrm>
          <a:off x="6290508" y="265992"/>
          <a:ext cx="1476257" cy="147625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D13C29-79DB-43CF-A4A4-8889B2472B18}">
      <dsp:nvSpPr>
        <dsp:cNvPr id="0" name=""/>
        <dsp:cNvSpPr/>
      </dsp:nvSpPr>
      <dsp:spPr>
        <a:xfrm>
          <a:off x="320366" y="3546565"/>
          <a:ext cx="7368430" cy="664981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E3D57-F2DF-45B9-AC0D-E0DF581384BF}">
      <dsp:nvSpPr>
        <dsp:cNvPr id="0" name=""/>
        <dsp:cNvSpPr/>
      </dsp:nvSpPr>
      <dsp:spPr>
        <a:xfrm>
          <a:off x="0" y="0"/>
          <a:ext cx="7977434" cy="1483383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2E42A-E63E-4BBA-B01F-8F94E5B850A0}">
      <dsp:nvSpPr>
        <dsp:cNvPr id="0" name=""/>
        <dsp:cNvSpPr/>
      </dsp:nvSpPr>
      <dsp:spPr>
        <a:xfrm>
          <a:off x="241519" y="197784"/>
          <a:ext cx="1742882" cy="108781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t="-21000" b="-14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CED8A-15ED-4B2C-902A-0F81B10F9CB0}">
      <dsp:nvSpPr>
        <dsp:cNvPr id="0" name=""/>
        <dsp:cNvSpPr/>
      </dsp:nvSpPr>
      <dsp:spPr>
        <a:xfrm rot="10800000">
          <a:off x="241519" y="1483383"/>
          <a:ext cx="1742882" cy="1813023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 </a:t>
          </a:r>
          <a:r>
            <a:rPr lang="ru-RU" sz="1400" b="1" kern="1200" dirty="0">
              <a:solidFill>
                <a:schemeClr val="accent5"/>
              </a:solidFill>
            </a:rPr>
            <a:t>ДВН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Все граждане </a:t>
          </a:r>
          <a:br>
            <a:rPr lang="ru-RU" sz="1400" kern="1200" dirty="0"/>
          </a:br>
          <a:r>
            <a:rPr lang="ru-RU" sz="1400" kern="1200" dirty="0"/>
            <a:t>в возрасте: </a:t>
          </a:r>
          <a:endParaRPr lang="ru-RU" sz="1400" b="1" kern="1200" dirty="0">
            <a:solidFill>
              <a:srgbClr val="C0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18-39 лет - 1 раз </a:t>
          </a:r>
          <a:r>
            <a:rPr lang="ru-RU" sz="1400" kern="1200" dirty="0" smtClean="0"/>
            <a:t>в </a:t>
          </a:r>
          <a:r>
            <a:rPr lang="ru-RU" sz="1400" kern="1200" dirty="0"/>
            <a:t>3 года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 40 лет </a:t>
          </a:r>
          <a:r>
            <a:rPr lang="ru-RU" sz="1400" kern="1200" dirty="0" smtClean="0"/>
            <a:t>и старше - ежегодно</a:t>
          </a:r>
          <a:endParaRPr lang="ru-RU" sz="1400" kern="1200" dirty="0"/>
        </a:p>
      </dsp:txBody>
      <dsp:txXfrm rot="10800000">
        <a:off x="295119" y="1483383"/>
        <a:ext cx="1635682" cy="1759423"/>
      </dsp:txXfrm>
    </dsp:sp>
    <dsp:sp modelId="{07485417-8D9C-4BD0-9570-3A6F6CDBC858}">
      <dsp:nvSpPr>
        <dsp:cNvPr id="0" name=""/>
        <dsp:cNvSpPr/>
      </dsp:nvSpPr>
      <dsp:spPr>
        <a:xfrm>
          <a:off x="2158690" y="197784"/>
          <a:ext cx="1742882" cy="108781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r="2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77817-04D4-4FB2-8B1D-A58C1EDDE4AE}">
      <dsp:nvSpPr>
        <dsp:cNvPr id="0" name=""/>
        <dsp:cNvSpPr/>
      </dsp:nvSpPr>
      <dsp:spPr>
        <a:xfrm rot="10800000">
          <a:off x="2158690" y="1483383"/>
          <a:ext cx="1742882" cy="1813023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5"/>
              </a:solidFill>
            </a:rPr>
            <a:t>ПМО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Все граждане </a:t>
          </a:r>
          <a:br>
            <a:rPr lang="ru-RU" sz="1400" kern="1200" dirty="0"/>
          </a:br>
          <a:r>
            <a:rPr lang="ru-RU" sz="1400" kern="1200" dirty="0"/>
            <a:t>в возрасте 19-38 лет </a:t>
          </a:r>
          <a:r>
            <a:rPr lang="ru-RU" sz="1400" kern="1200" dirty="0" smtClean="0"/>
            <a:t>в </a:t>
          </a:r>
          <a:r>
            <a:rPr lang="ru-RU" sz="1400" kern="1200" dirty="0"/>
            <a:t>промежутках между ДВН:</a:t>
          </a:r>
          <a:endParaRPr lang="ru-RU" sz="1400" b="1" kern="1200" dirty="0">
            <a:solidFill>
              <a:srgbClr val="C0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ежегодно</a:t>
          </a:r>
        </a:p>
      </dsp:txBody>
      <dsp:txXfrm rot="10800000">
        <a:off x="2212290" y="1483383"/>
        <a:ext cx="1635682" cy="1759423"/>
      </dsp:txXfrm>
    </dsp:sp>
    <dsp:sp modelId="{354640E3-087E-4FBF-A696-F712B4AA421A}">
      <dsp:nvSpPr>
        <dsp:cNvPr id="0" name=""/>
        <dsp:cNvSpPr/>
      </dsp:nvSpPr>
      <dsp:spPr>
        <a:xfrm>
          <a:off x="4075861" y="197784"/>
          <a:ext cx="1742882" cy="108781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4CD79-F5C0-4775-8F9B-7765C9F03C7D}">
      <dsp:nvSpPr>
        <dsp:cNvPr id="0" name=""/>
        <dsp:cNvSpPr/>
      </dsp:nvSpPr>
      <dsp:spPr>
        <a:xfrm rot="10800000">
          <a:off x="4075861" y="1483383"/>
          <a:ext cx="1742882" cy="1813023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5"/>
              </a:solidFill>
            </a:rPr>
            <a:t>Обследование в Центре </a:t>
          </a:r>
          <a:r>
            <a:rPr lang="ru-RU" sz="1400" b="1" kern="1200" dirty="0">
              <a:solidFill>
                <a:schemeClr val="accent5"/>
              </a:solidFill>
            </a:rPr>
            <a:t>здоровья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Все граждане ежегодно</a:t>
          </a:r>
        </a:p>
      </dsp:txBody>
      <dsp:txXfrm rot="10800000">
        <a:off x="4129461" y="1483383"/>
        <a:ext cx="1635682" cy="1759423"/>
      </dsp:txXfrm>
    </dsp:sp>
    <dsp:sp modelId="{3AB2ABB6-F046-4CA0-8FF6-F60F05B55A36}">
      <dsp:nvSpPr>
        <dsp:cNvPr id="0" name=""/>
        <dsp:cNvSpPr/>
      </dsp:nvSpPr>
      <dsp:spPr>
        <a:xfrm>
          <a:off x="5993031" y="197784"/>
          <a:ext cx="1742882" cy="10878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2000" b="-2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8E9AF-675A-4AEB-BD00-C53CB2464D96}">
      <dsp:nvSpPr>
        <dsp:cNvPr id="0" name=""/>
        <dsp:cNvSpPr/>
      </dsp:nvSpPr>
      <dsp:spPr>
        <a:xfrm rot="10800000">
          <a:off x="5993031" y="1483383"/>
          <a:ext cx="1742882" cy="1813023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5"/>
              </a:solidFill>
            </a:rPr>
            <a:t>Кабинеты раннего выявления ОЗ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/>
            <a:t>Все граждане ежегодно</a:t>
          </a:r>
        </a:p>
      </dsp:txBody>
      <dsp:txXfrm rot="10800000">
        <a:off x="6046631" y="1483383"/>
        <a:ext cx="1635682" cy="175942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A60E3-5C51-4380-81F3-22376C228AE8}">
      <dsp:nvSpPr>
        <dsp:cNvPr id="0" name=""/>
        <dsp:cNvSpPr/>
      </dsp:nvSpPr>
      <dsp:spPr>
        <a:xfrm>
          <a:off x="0" y="10670"/>
          <a:ext cx="7576458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rPr>
            <a:t>В поликлинике по месту прикрепления полиса ОМС</a:t>
          </a:r>
          <a:endParaRPr lang="ru-RU" sz="2000" kern="1200" dirty="0"/>
        </a:p>
      </dsp:txBody>
      <dsp:txXfrm>
        <a:off x="23417" y="34087"/>
        <a:ext cx="7529624" cy="432866"/>
      </dsp:txXfrm>
    </dsp:sp>
    <dsp:sp modelId="{1C3E8807-BD66-43B6-9ECA-E73D5F847514}">
      <dsp:nvSpPr>
        <dsp:cNvPr id="0" name=""/>
        <dsp:cNvSpPr/>
      </dsp:nvSpPr>
      <dsp:spPr>
        <a:xfrm>
          <a:off x="0" y="490370"/>
          <a:ext cx="7576458" cy="952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553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i="0" kern="1200" baseline="0" dirty="0" smtClean="0"/>
            <a:t>Все вышеперечисленные мероприятия проводятся БЕСПЛАТНО!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0" i="0" kern="1200" baseline="0" dirty="0" smtClean="0"/>
            <a:t>Мероприятия направлены на выявление болезней системы кровообращения, </a:t>
          </a:r>
          <a:r>
            <a:rPr lang="ru-RU" sz="1600" b="0" i="0" kern="1200" baseline="0" dirty="0" err="1" smtClean="0"/>
            <a:t>онкозаболеваний</a:t>
          </a:r>
          <a:r>
            <a:rPr lang="ru-RU" sz="1600" b="0" i="0" kern="1200" baseline="0" dirty="0" smtClean="0"/>
            <a:t>, сахарного диабета и хронических болезней легких</a:t>
          </a:r>
          <a:endParaRPr lang="ru-RU" sz="1600" kern="1200" dirty="0"/>
        </a:p>
      </dsp:txBody>
      <dsp:txXfrm>
        <a:off x="0" y="490370"/>
        <a:ext cx="7576458" cy="9522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1330C-BC3A-40FA-BB37-E7B09CABFF58}">
      <dsp:nvSpPr>
        <dsp:cNvPr id="0" name=""/>
        <dsp:cNvSpPr/>
      </dsp:nvSpPr>
      <dsp:spPr>
        <a:xfrm>
          <a:off x="0" y="406150"/>
          <a:ext cx="7576458" cy="751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8017" tIns="374904" rIns="58801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ограничить </a:t>
          </a:r>
          <a:r>
            <a:rPr lang="ru-RU" sz="1800" kern="1200" dirty="0"/>
            <a:t>употребление алкоголя, отказаться от </a:t>
          </a:r>
          <a:r>
            <a:rPr lang="ru-RU" sz="1800" kern="1200" dirty="0" smtClean="0"/>
            <a:t>курения</a:t>
          </a:r>
          <a:endParaRPr lang="ru-RU" sz="1800" kern="1200" dirty="0"/>
        </a:p>
      </dsp:txBody>
      <dsp:txXfrm>
        <a:off x="0" y="406150"/>
        <a:ext cx="7576458" cy="751275"/>
      </dsp:txXfrm>
    </dsp:sp>
    <dsp:sp modelId="{0E095C9F-D868-46BD-A62A-B56044F5F0B2}">
      <dsp:nvSpPr>
        <dsp:cNvPr id="0" name=""/>
        <dsp:cNvSpPr/>
      </dsp:nvSpPr>
      <dsp:spPr>
        <a:xfrm>
          <a:off x="378822" y="140470"/>
          <a:ext cx="5303520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460" tIns="0" rIns="2004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Отказаться от вредных </a:t>
          </a:r>
          <a:r>
            <a:rPr lang="ru-RU" sz="1800" kern="1200" dirty="0" smtClean="0"/>
            <a:t>привычек</a:t>
          </a:r>
          <a:endParaRPr lang="ru-RU" sz="1800" kern="1200" dirty="0"/>
        </a:p>
      </dsp:txBody>
      <dsp:txXfrm>
        <a:off x="404761" y="166409"/>
        <a:ext cx="5251642" cy="479482"/>
      </dsp:txXfrm>
    </dsp:sp>
    <dsp:sp modelId="{6CC3A41A-372F-4931-9D69-60DD00080A9B}">
      <dsp:nvSpPr>
        <dsp:cNvPr id="0" name=""/>
        <dsp:cNvSpPr/>
      </dsp:nvSpPr>
      <dsp:spPr>
        <a:xfrm>
          <a:off x="0" y="1520305"/>
          <a:ext cx="7576458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199998"/>
              <a:satOff val="0"/>
              <a:lumOff val="-10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8017" tIns="374904" rIns="58801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прекратить </a:t>
          </a:r>
          <a:r>
            <a:rPr lang="ru-RU" sz="1800" kern="1200" dirty="0" err="1"/>
            <a:t>досаливание</a:t>
          </a:r>
          <a:r>
            <a:rPr lang="ru-RU" sz="1800" kern="1200" dirty="0"/>
            <a:t> готовой продукции, ограничить соления, </a:t>
          </a:r>
          <a:r>
            <a:rPr lang="ru-RU" sz="1800" kern="1200" dirty="0" smtClean="0"/>
            <a:t>колбасы</a:t>
          </a:r>
          <a:endParaRPr lang="ru-RU" sz="1800" kern="1200" dirty="0"/>
        </a:p>
      </dsp:txBody>
      <dsp:txXfrm>
        <a:off x="0" y="1520305"/>
        <a:ext cx="7576458" cy="992250"/>
      </dsp:txXfrm>
    </dsp:sp>
    <dsp:sp modelId="{C74E27D4-C22C-49D0-82B0-7A6E084982D5}">
      <dsp:nvSpPr>
        <dsp:cNvPr id="0" name=""/>
        <dsp:cNvSpPr/>
      </dsp:nvSpPr>
      <dsp:spPr>
        <a:xfrm>
          <a:off x="378822" y="1254625"/>
          <a:ext cx="5303520" cy="531360"/>
        </a:xfrm>
        <a:prstGeom prst="roundRect">
          <a:avLst/>
        </a:prstGeom>
        <a:solidFill>
          <a:schemeClr val="accent4">
            <a:hueOff val="-3199998"/>
            <a:satOff val="0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460" tIns="0" rIns="2004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Ограничить употребление </a:t>
          </a:r>
          <a:r>
            <a:rPr lang="ru-RU" sz="1800" kern="1200" dirty="0" smtClean="0"/>
            <a:t>соли</a:t>
          </a:r>
          <a:endParaRPr lang="ru-RU" sz="1800" kern="1200" dirty="0"/>
        </a:p>
      </dsp:txBody>
      <dsp:txXfrm>
        <a:off x="404761" y="1280564"/>
        <a:ext cx="5251642" cy="479482"/>
      </dsp:txXfrm>
    </dsp:sp>
    <dsp:sp modelId="{E4CA30B6-054F-4FC1-95A3-5BDD437CCDC2}">
      <dsp:nvSpPr>
        <dsp:cNvPr id="0" name=""/>
        <dsp:cNvSpPr/>
      </dsp:nvSpPr>
      <dsp:spPr>
        <a:xfrm>
          <a:off x="0" y="2875436"/>
          <a:ext cx="7576458" cy="751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6399995"/>
              <a:satOff val="0"/>
              <a:lumOff val="-20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8017" tIns="374904" rIns="58801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регулярные </a:t>
          </a:r>
          <a:r>
            <a:rPr lang="ru-RU" sz="1800" kern="1200" dirty="0"/>
            <a:t>физические </a:t>
          </a:r>
          <a:r>
            <a:rPr lang="ru-RU" sz="1800" kern="1200" dirty="0" smtClean="0"/>
            <a:t>нагрузки</a:t>
          </a:r>
          <a:endParaRPr lang="ru-RU" sz="1800" kern="1200" dirty="0"/>
        </a:p>
      </dsp:txBody>
      <dsp:txXfrm>
        <a:off x="0" y="2875436"/>
        <a:ext cx="7576458" cy="751275"/>
      </dsp:txXfrm>
    </dsp:sp>
    <dsp:sp modelId="{095C39DA-39EA-4BEB-B88C-A7A175C8EE68}">
      <dsp:nvSpPr>
        <dsp:cNvPr id="0" name=""/>
        <dsp:cNvSpPr/>
      </dsp:nvSpPr>
      <dsp:spPr>
        <a:xfrm>
          <a:off x="378822" y="2609755"/>
          <a:ext cx="5303520" cy="531360"/>
        </a:xfrm>
        <a:prstGeom prst="roundRect">
          <a:avLst/>
        </a:prstGeom>
        <a:solidFill>
          <a:schemeClr val="accent4">
            <a:hueOff val="-6399995"/>
            <a:satOff val="0"/>
            <a:lumOff val="-2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460" tIns="0" rIns="2004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Оптимизировать свой двигательный </a:t>
          </a:r>
          <a:r>
            <a:rPr lang="ru-RU" sz="1800" kern="1200" dirty="0" smtClean="0"/>
            <a:t>режим</a:t>
          </a:r>
          <a:endParaRPr lang="ru-RU" sz="1800" kern="1200" dirty="0"/>
        </a:p>
      </dsp:txBody>
      <dsp:txXfrm>
        <a:off x="404761" y="2635694"/>
        <a:ext cx="5251642" cy="479482"/>
      </dsp:txXfrm>
    </dsp:sp>
    <dsp:sp modelId="{5C16D60D-8862-4645-83E1-B61A05905ED4}">
      <dsp:nvSpPr>
        <dsp:cNvPr id="0" name=""/>
        <dsp:cNvSpPr/>
      </dsp:nvSpPr>
      <dsp:spPr>
        <a:xfrm>
          <a:off x="0" y="3989591"/>
          <a:ext cx="7576458" cy="751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9599993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8017" tIns="374904" rIns="58801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включить </a:t>
          </a:r>
          <a:r>
            <a:rPr lang="ru-RU" sz="1800" kern="1200" dirty="0"/>
            <a:t>в рацион фрукты и овощи, пищевые </a:t>
          </a:r>
          <a:r>
            <a:rPr lang="ru-RU" sz="1800" kern="1200" dirty="0" smtClean="0"/>
            <a:t>волокна</a:t>
          </a:r>
          <a:endParaRPr lang="ru-RU" sz="1800" kern="1200" dirty="0"/>
        </a:p>
      </dsp:txBody>
      <dsp:txXfrm>
        <a:off x="0" y="3989591"/>
        <a:ext cx="7576458" cy="751275"/>
      </dsp:txXfrm>
    </dsp:sp>
    <dsp:sp modelId="{CF559FA4-9725-4DA3-AA3E-962ECDC51A09}">
      <dsp:nvSpPr>
        <dsp:cNvPr id="0" name=""/>
        <dsp:cNvSpPr/>
      </dsp:nvSpPr>
      <dsp:spPr>
        <a:xfrm>
          <a:off x="378822" y="3723911"/>
          <a:ext cx="5303520" cy="531360"/>
        </a:xfrm>
        <a:prstGeom prst="roundRect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460" tIns="0" rIns="2004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Правильно </a:t>
          </a:r>
          <a:r>
            <a:rPr lang="ru-RU" sz="1800" kern="1200" dirty="0" smtClean="0"/>
            <a:t>питаться</a:t>
          </a:r>
          <a:endParaRPr lang="ru-RU" sz="1800" kern="1200" dirty="0"/>
        </a:p>
      </dsp:txBody>
      <dsp:txXfrm>
        <a:off x="404761" y="3749850"/>
        <a:ext cx="5251642" cy="47948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E5239-55E2-4BC0-8754-032C4D987323}">
      <dsp:nvSpPr>
        <dsp:cNvPr id="0" name=""/>
        <dsp:cNvSpPr/>
      </dsp:nvSpPr>
      <dsp:spPr>
        <a:xfrm>
          <a:off x="0" y="0"/>
          <a:ext cx="7682949" cy="215270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48D20-6118-4825-82AE-A3163B1A1221}">
      <dsp:nvSpPr>
        <dsp:cNvPr id="0" name=""/>
        <dsp:cNvSpPr/>
      </dsp:nvSpPr>
      <dsp:spPr>
        <a:xfrm>
          <a:off x="232604" y="287027"/>
          <a:ext cx="1678544" cy="15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C413E-275E-4FAD-9B68-A82664D1C07F}">
      <dsp:nvSpPr>
        <dsp:cNvPr id="0" name=""/>
        <dsp:cNvSpPr/>
      </dsp:nvSpPr>
      <dsp:spPr>
        <a:xfrm rot="10800000">
          <a:off x="232604" y="2152704"/>
          <a:ext cx="1678544" cy="26310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Поведение во внешней среде</a:t>
          </a:r>
        </a:p>
      </dsp:txBody>
      <dsp:txXfrm rot="10800000">
        <a:off x="284225" y="2152704"/>
        <a:ext cx="1575302" cy="2579461"/>
      </dsp:txXfrm>
    </dsp:sp>
    <dsp:sp modelId="{66A83A72-837C-48BC-90D8-BFF9DB4AEE70}">
      <dsp:nvSpPr>
        <dsp:cNvPr id="0" name=""/>
        <dsp:cNvSpPr/>
      </dsp:nvSpPr>
      <dsp:spPr>
        <a:xfrm>
          <a:off x="2079002" y="287027"/>
          <a:ext cx="1678544" cy="15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165DB-DF0E-4BC8-88F8-58C66A867B48}">
      <dsp:nvSpPr>
        <dsp:cNvPr id="0" name=""/>
        <dsp:cNvSpPr/>
      </dsp:nvSpPr>
      <dsp:spPr>
        <a:xfrm rot="10800000">
          <a:off x="2079002" y="2152704"/>
          <a:ext cx="1678544" cy="26310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3199998"/>
            <a:satOff val="0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Умение сказать «НЕТ»</a:t>
          </a:r>
        </a:p>
      </dsp:txBody>
      <dsp:txXfrm rot="10800000">
        <a:off x="2130623" y="2152704"/>
        <a:ext cx="1575302" cy="2579461"/>
      </dsp:txXfrm>
    </dsp:sp>
    <dsp:sp modelId="{69F24DF0-C4DD-4029-AA17-4F4DC18081E1}">
      <dsp:nvSpPr>
        <dsp:cNvPr id="0" name=""/>
        <dsp:cNvSpPr/>
      </dsp:nvSpPr>
      <dsp:spPr>
        <a:xfrm>
          <a:off x="3925401" y="287027"/>
          <a:ext cx="1678544" cy="15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BDEF4-D7BC-4A54-B7BA-E89057436569}">
      <dsp:nvSpPr>
        <dsp:cNvPr id="0" name=""/>
        <dsp:cNvSpPr/>
      </dsp:nvSpPr>
      <dsp:spPr>
        <a:xfrm rot="10800000">
          <a:off x="3925401" y="2152704"/>
          <a:ext cx="1678544" cy="26310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6399995"/>
            <a:satOff val="0"/>
            <a:lumOff val="-2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Отказ от </a:t>
          </a:r>
          <a:r>
            <a:rPr lang="ru-RU" sz="1600" kern="1200" dirty="0" smtClean="0"/>
            <a:t>рискованного </a:t>
          </a:r>
          <a:r>
            <a:rPr lang="ru-RU" sz="1600" kern="1200" dirty="0"/>
            <a:t>поведения</a:t>
          </a:r>
        </a:p>
      </dsp:txBody>
      <dsp:txXfrm rot="10800000">
        <a:off x="3977022" y="2152704"/>
        <a:ext cx="1575302" cy="2579461"/>
      </dsp:txXfrm>
    </dsp:sp>
    <dsp:sp modelId="{511709C3-416E-4B78-B530-84538CBF4C4B}">
      <dsp:nvSpPr>
        <dsp:cNvPr id="0" name=""/>
        <dsp:cNvSpPr/>
      </dsp:nvSpPr>
      <dsp:spPr>
        <a:xfrm>
          <a:off x="5771800" y="287027"/>
          <a:ext cx="1678544" cy="15786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66098-EAAC-4626-BC4D-8B024DF97143}">
      <dsp:nvSpPr>
        <dsp:cNvPr id="0" name=""/>
        <dsp:cNvSpPr/>
      </dsp:nvSpPr>
      <dsp:spPr>
        <a:xfrm rot="10800000">
          <a:off x="5771800" y="2152704"/>
          <a:ext cx="1678544" cy="26310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Финансовая безопасность</a:t>
          </a:r>
        </a:p>
      </dsp:txBody>
      <dsp:txXfrm rot="10800000">
        <a:off x="5823421" y="2152704"/>
        <a:ext cx="1575302" cy="257946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00A8C-CE29-45E5-A257-382053AFAAA7}">
      <dsp:nvSpPr>
        <dsp:cNvPr id="0" name=""/>
        <dsp:cNvSpPr/>
      </dsp:nvSpPr>
      <dsp:spPr>
        <a:xfrm>
          <a:off x="0" y="0"/>
          <a:ext cx="4957329" cy="152370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5FAD1-16F5-435D-A0F1-D5767E23A2D6}">
      <dsp:nvSpPr>
        <dsp:cNvPr id="0" name=""/>
        <dsp:cNvSpPr/>
      </dsp:nvSpPr>
      <dsp:spPr>
        <a:xfrm>
          <a:off x="148719" y="203160"/>
          <a:ext cx="1456215" cy="11173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80CFE-8625-4AFE-9DCF-2D7458003B92}">
      <dsp:nvSpPr>
        <dsp:cNvPr id="0" name=""/>
        <dsp:cNvSpPr/>
      </dsp:nvSpPr>
      <dsp:spPr>
        <a:xfrm rot="10800000">
          <a:off x="148719" y="1523706"/>
          <a:ext cx="1456215" cy="1862308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Группа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«</a:t>
          </a:r>
          <a:r>
            <a:rPr lang="ru-RU" sz="1100" kern="1200" dirty="0" err="1" smtClean="0"/>
            <a:t>Вконтакте</a:t>
          </a:r>
          <a:r>
            <a:rPr lang="ru-RU" sz="1100" kern="1200" dirty="0" smtClean="0"/>
            <a:t>»</a:t>
          </a:r>
          <a:endParaRPr lang="ru-RU" sz="1100" kern="1200" dirty="0"/>
        </a:p>
      </dsp:txBody>
      <dsp:txXfrm rot="10800000">
        <a:off x="193503" y="1523706"/>
        <a:ext cx="1366647" cy="1817524"/>
      </dsp:txXfrm>
    </dsp:sp>
    <dsp:sp modelId="{1A14D399-1726-44DB-920F-3A6761B84C58}">
      <dsp:nvSpPr>
        <dsp:cNvPr id="0" name=""/>
        <dsp:cNvSpPr/>
      </dsp:nvSpPr>
      <dsp:spPr>
        <a:xfrm>
          <a:off x="1750556" y="203160"/>
          <a:ext cx="1456215" cy="11173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CB37C-485F-40E3-A2CB-0695C9969906}">
      <dsp:nvSpPr>
        <dsp:cNvPr id="0" name=""/>
        <dsp:cNvSpPr/>
      </dsp:nvSpPr>
      <dsp:spPr>
        <a:xfrm rot="10800000">
          <a:off x="1750556" y="1523706"/>
          <a:ext cx="1456215" cy="1862308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Сайт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budzdorovperm.ru</a:t>
          </a:r>
          <a:endParaRPr lang="ru-RU" sz="1100" kern="1200" dirty="0"/>
        </a:p>
      </dsp:txBody>
      <dsp:txXfrm rot="10800000">
        <a:off x="1795340" y="1523706"/>
        <a:ext cx="1366647" cy="1817524"/>
      </dsp:txXfrm>
    </dsp:sp>
    <dsp:sp modelId="{3394DA6C-FDF5-424A-8851-535E526E8230}">
      <dsp:nvSpPr>
        <dsp:cNvPr id="0" name=""/>
        <dsp:cNvSpPr/>
      </dsp:nvSpPr>
      <dsp:spPr>
        <a:xfrm>
          <a:off x="3373654" y="235430"/>
          <a:ext cx="1413693" cy="10528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69D77-7146-445C-AF0E-44CDD719DB2E}">
      <dsp:nvSpPr>
        <dsp:cNvPr id="0" name=""/>
        <dsp:cNvSpPr/>
      </dsp:nvSpPr>
      <dsp:spPr>
        <a:xfrm rot="10800000">
          <a:off x="3352393" y="1523706"/>
          <a:ext cx="1456215" cy="1862308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Канал в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 «</a:t>
          </a:r>
          <a:r>
            <a:rPr lang="en-US" sz="1100" kern="1200" dirty="0" smtClean="0"/>
            <a:t>Telegram</a:t>
          </a:r>
          <a:r>
            <a:rPr lang="ru-RU" sz="1100" kern="1200" dirty="0" smtClean="0"/>
            <a:t>»</a:t>
          </a:r>
          <a:endParaRPr lang="ru-RU" sz="1100" kern="1200" dirty="0"/>
        </a:p>
      </dsp:txBody>
      <dsp:txXfrm rot="10800000">
        <a:off x="3397177" y="1523706"/>
        <a:ext cx="1366647" cy="18175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C2F72-98AD-4340-BF51-06171352FA3F}">
      <dsp:nvSpPr>
        <dsp:cNvPr id="0" name=""/>
        <dsp:cNvSpPr/>
      </dsp:nvSpPr>
      <dsp:spPr>
        <a:xfrm>
          <a:off x="0" y="0"/>
          <a:ext cx="3388727" cy="1355491"/>
        </a:xfrm>
        <a:prstGeom prst="leftRightRibb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D5A73F-4569-4347-A4DE-7C842F8016FC}">
      <dsp:nvSpPr>
        <dsp:cNvPr id="0" name=""/>
        <dsp:cNvSpPr/>
      </dsp:nvSpPr>
      <dsp:spPr>
        <a:xfrm>
          <a:off x="445928" y="237210"/>
          <a:ext cx="1118280" cy="66419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+mn-lt"/>
            </a:rPr>
            <a:t>женщины</a:t>
          </a:r>
          <a:endParaRPr lang="ru-RU" sz="18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n-lt"/>
            </a:rPr>
            <a:t>77,8</a:t>
          </a:r>
          <a:endParaRPr lang="ru-RU" sz="1400" kern="1200" dirty="0">
            <a:latin typeface="+mn-lt"/>
          </a:endParaRPr>
        </a:p>
      </dsp:txBody>
      <dsp:txXfrm>
        <a:off x="445928" y="237210"/>
        <a:ext cx="1118280" cy="664190"/>
      </dsp:txXfrm>
    </dsp:sp>
    <dsp:sp modelId="{25EF438D-E214-4066-ACFD-A823C9398C1F}">
      <dsp:nvSpPr>
        <dsp:cNvPr id="0" name=""/>
        <dsp:cNvSpPr/>
      </dsp:nvSpPr>
      <dsp:spPr>
        <a:xfrm>
          <a:off x="1733645" y="454089"/>
          <a:ext cx="1321603" cy="66419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+mn-lt"/>
            </a:rPr>
            <a:t>мужчины</a:t>
          </a:r>
          <a:endParaRPr lang="ru-RU" sz="18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n-lt"/>
            </a:rPr>
            <a:t>67,6</a:t>
          </a:r>
          <a:endParaRPr lang="ru-RU" sz="1400" kern="1200" dirty="0">
            <a:latin typeface="+mn-lt"/>
          </a:endParaRPr>
        </a:p>
      </dsp:txBody>
      <dsp:txXfrm>
        <a:off x="1733645" y="454089"/>
        <a:ext cx="1321603" cy="6641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C2F72-98AD-4340-BF51-06171352FA3F}">
      <dsp:nvSpPr>
        <dsp:cNvPr id="0" name=""/>
        <dsp:cNvSpPr/>
      </dsp:nvSpPr>
      <dsp:spPr>
        <a:xfrm>
          <a:off x="0" y="0"/>
          <a:ext cx="3388727" cy="1355491"/>
        </a:xfrm>
        <a:prstGeom prst="leftRightRibb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D5A73F-4569-4347-A4DE-7C842F8016FC}">
      <dsp:nvSpPr>
        <dsp:cNvPr id="0" name=""/>
        <dsp:cNvSpPr/>
      </dsp:nvSpPr>
      <dsp:spPr>
        <a:xfrm>
          <a:off x="445928" y="237210"/>
          <a:ext cx="1118280" cy="66419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+mn-lt"/>
            </a:rPr>
            <a:t>женщины</a:t>
          </a:r>
          <a:endParaRPr lang="ru-RU" sz="18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n-lt"/>
            </a:rPr>
            <a:t>76</a:t>
          </a:r>
          <a:endParaRPr lang="ru-RU" sz="1400" kern="1200" dirty="0">
            <a:latin typeface="+mn-lt"/>
          </a:endParaRPr>
        </a:p>
      </dsp:txBody>
      <dsp:txXfrm>
        <a:off x="445928" y="237210"/>
        <a:ext cx="1118280" cy="664190"/>
      </dsp:txXfrm>
    </dsp:sp>
    <dsp:sp modelId="{25EF438D-E214-4066-ACFD-A823C9398C1F}">
      <dsp:nvSpPr>
        <dsp:cNvPr id="0" name=""/>
        <dsp:cNvSpPr/>
      </dsp:nvSpPr>
      <dsp:spPr>
        <a:xfrm>
          <a:off x="1733645" y="454089"/>
          <a:ext cx="1321603" cy="66419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+mn-lt"/>
            </a:rPr>
            <a:t>мужчины</a:t>
          </a:r>
          <a:endParaRPr lang="ru-RU" sz="1800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n-lt"/>
            </a:rPr>
            <a:t>64</a:t>
          </a:r>
          <a:endParaRPr lang="ru-RU" sz="1400" kern="1200" dirty="0">
            <a:latin typeface="+mn-lt"/>
          </a:endParaRPr>
        </a:p>
      </dsp:txBody>
      <dsp:txXfrm>
        <a:off x="1733645" y="454089"/>
        <a:ext cx="1321603" cy="6641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30837-7554-4506-9230-E7CAF0652B4B}">
      <dsp:nvSpPr>
        <dsp:cNvPr id="0" name=""/>
        <dsp:cNvSpPr/>
      </dsp:nvSpPr>
      <dsp:spPr>
        <a:xfrm>
          <a:off x="0" y="2415"/>
          <a:ext cx="650693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0D9C4-92C7-4B9B-8C7A-162BB83FDD37}">
      <dsp:nvSpPr>
        <dsp:cNvPr id="0" name=""/>
        <dsp:cNvSpPr/>
      </dsp:nvSpPr>
      <dsp:spPr>
        <a:xfrm>
          <a:off x="0" y="2415"/>
          <a:ext cx="6506935" cy="449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Средняя продолжительность жизни мужчин на 10 лет меньше, чем у женщин</a:t>
          </a:r>
          <a:endParaRPr lang="ru-RU" sz="1300" kern="1200"/>
        </a:p>
      </dsp:txBody>
      <dsp:txXfrm>
        <a:off x="0" y="2415"/>
        <a:ext cx="6506935" cy="449338"/>
      </dsp:txXfrm>
    </dsp:sp>
    <dsp:sp modelId="{947FC8D8-1495-49E8-8938-D4864D05130C}">
      <dsp:nvSpPr>
        <dsp:cNvPr id="0" name=""/>
        <dsp:cNvSpPr/>
      </dsp:nvSpPr>
      <dsp:spPr>
        <a:xfrm>
          <a:off x="0" y="451754"/>
          <a:ext cx="6506935" cy="0"/>
        </a:xfrm>
        <a:prstGeom prst="line">
          <a:avLst/>
        </a:prstGeom>
        <a:solidFill>
          <a:schemeClr val="accent4">
            <a:hueOff val="-959999"/>
            <a:satOff val="0"/>
            <a:lumOff val="-3000"/>
            <a:alphaOff val="0"/>
          </a:schemeClr>
        </a:solidFill>
        <a:ln w="12700" cap="flat" cmpd="sng" algn="ctr">
          <a:solidFill>
            <a:schemeClr val="accent4">
              <a:hueOff val="-959999"/>
              <a:satOff val="0"/>
              <a:lumOff val="-3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0635E-1377-452D-854C-5B6461E0930C}">
      <dsp:nvSpPr>
        <dsp:cNvPr id="0" name=""/>
        <dsp:cNvSpPr/>
      </dsp:nvSpPr>
      <dsp:spPr>
        <a:xfrm>
          <a:off x="0" y="451754"/>
          <a:ext cx="6506935" cy="449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Смертность мужчин в трудоспособном возрасте в 4 раза выше чем у женщин!</a:t>
          </a:r>
          <a:endParaRPr lang="ru-RU" sz="1300" kern="1200"/>
        </a:p>
      </dsp:txBody>
      <dsp:txXfrm>
        <a:off x="0" y="451754"/>
        <a:ext cx="6506935" cy="449338"/>
      </dsp:txXfrm>
    </dsp:sp>
    <dsp:sp modelId="{D49F4427-CA0B-45BC-A734-3DA5E23837FB}">
      <dsp:nvSpPr>
        <dsp:cNvPr id="0" name=""/>
        <dsp:cNvSpPr/>
      </dsp:nvSpPr>
      <dsp:spPr>
        <a:xfrm>
          <a:off x="0" y="901093"/>
          <a:ext cx="6506935" cy="0"/>
        </a:xfrm>
        <a:prstGeom prst="line">
          <a:avLst/>
        </a:prstGeom>
        <a:solidFill>
          <a:schemeClr val="accent4">
            <a:hueOff val="-1919999"/>
            <a:satOff val="0"/>
            <a:lumOff val="-6000"/>
            <a:alphaOff val="0"/>
          </a:schemeClr>
        </a:solidFill>
        <a:ln w="12700" cap="flat" cmpd="sng" algn="ctr">
          <a:solidFill>
            <a:schemeClr val="accent4">
              <a:hueOff val="-1919999"/>
              <a:satOff val="0"/>
              <a:lumOff val="-6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42BB8-9EF2-4E08-8E8A-2AD9195FBBCD}">
      <dsp:nvSpPr>
        <dsp:cNvPr id="0" name=""/>
        <dsp:cNvSpPr/>
      </dsp:nvSpPr>
      <dsp:spPr>
        <a:xfrm>
          <a:off x="0" y="901093"/>
          <a:ext cx="6506935" cy="449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Кровь у мужчин на 10% гуще, поэтому у них чаще образуются тромбы</a:t>
          </a:r>
          <a:endParaRPr lang="ru-RU" sz="1300" kern="1200"/>
        </a:p>
      </dsp:txBody>
      <dsp:txXfrm>
        <a:off x="0" y="901093"/>
        <a:ext cx="6506935" cy="449338"/>
      </dsp:txXfrm>
    </dsp:sp>
    <dsp:sp modelId="{2ABF1A4F-34F6-42FD-95B6-FCC9B7E2F10E}">
      <dsp:nvSpPr>
        <dsp:cNvPr id="0" name=""/>
        <dsp:cNvSpPr/>
      </dsp:nvSpPr>
      <dsp:spPr>
        <a:xfrm>
          <a:off x="0" y="1350431"/>
          <a:ext cx="6506935" cy="0"/>
        </a:xfrm>
        <a:prstGeom prst="line">
          <a:avLst/>
        </a:prstGeom>
        <a:solidFill>
          <a:schemeClr val="accent4">
            <a:hueOff val="-2879998"/>
            <a:satOff val="0"/>
            <a:lumOff val="-9000"/>
            <a:alphaOff val="0"/>
          </a:schemeClr>
        </a:solidFill>
        <a:ln w="12700" cap="flat" cmpd="sng" algn="ctr">
          <a:solidFill>
            <a:schemeClr val="accent4">
              <a:hueOff val="-2879998"/>
              <a:satOff val="0"/>
              <a:lumOff val="-9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E67E5-24BE-43D8-9DE0-CE9B0DD12EB7}">
      <dsp:nvSpPr>
        <dsp:cNvPr id="0" name=""/>
        <dsp:cNvSpPr/>
      </dsp:nvSpPr>
      <dsp:spPr>
        <a:xfrm>
          <a:off x="0" y="1350431"/>
          <a:ext cx="6506935" cy="449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Мужчины чаще страдают от болезней сердца, их организм менее вынослив и хуже сопротивляется вредным факторам</a:t>
          </a:r>
          <a:endParaRPr lang="ru-RU" sz="1300" kern="1200"/>
        </a:p>
      </dsp:txBody>
      <dsp:txXfrm>
        <a:off x="0" y="1350431"/>
        <a:ext cx="6506935" cy="449338"/>
      </dsp:txXfrm>
    </dsp:sp>
    <dsp:sp modelId="{1B0FB2FB-E549-4872-8EA3-BD65776BE553}">
      <dsp:nvSpPr>
        <dsp:cNvPr id="0" name=""/>
        <dsp:cNvSpPr/>
      </dsp:nvSpPr>
      <dsp:spPr>
        <a:xfrm>
          <a:off x="0" y="1799770"/>
          <a:ext cx="6506935" cy="0"/>
        </a:xfrm>
        <a:prstGeom prst="line">
          <a:avLst/>
        </a:prstGeom>
        <a:solidFill>
          <a:schemeClr val="accent4">
            <a:hueOff val="-3839997"/>
            <a:satOff val="0"/>
            <a:lumOff val="-12000"/>
            <a:alphaOff val="0"/>
          </a:schemeClr>
        </a:solidFill>
        <a:ln w="12700" cap="flat" cmpd="sng" algn="ctr">
          <a:solidFill>
            <a:schemeClr val="accent4">
              <a:hueOff val="-3839997"/>
              <a:satOff val="0"/>
              <a:lumOff val="-12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4AF9E-20B6-4E64-B578-195F48DEC24F}">
      <dsp:nvSpPr>
        <dsp:cNvPr id="0" name=""/>
        <dsp:cNvSpPr/>
      </dsp:nvSpPr>
      <dsp:spPr>
        <a:xfrm>
          <a:off x="0" y="1799770"/>
          <a:ext cx="6506935" cy="449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Хронический гастрит и язву желудка у мужчин встречается в 2 раза чаще чем у женщин</a:t>
          </a:r>
          <a:endParaRPr lang="ru-RU" sz="1300" kern="1200" dirty="0"/>
        </a:p>
      </dsp:txBody>
      <dsp:txXfrm>
        <a:off x="0" y="1799770"/>
        <a:ext cx="6506935" cy="449338"/>
      </dsp:txXfrm>
    </dsp:sp>
    <dsp:sp modelId="{3BBBB5AA-486A-4648-84C0-2FA9BD17F4CC}">
      <dsp:nvSpPr>
        <dsp:cNvPr id="0" name=""/>
        <dsp:cNvSpPr/>
      </dsp:nvSpPr>
      <dsp:spPr>
        <a:xfrm>
          <a:off x="0" y="2249109"/>
          <a:ext cx="6506935" cy="0"/>
        </a:xfrm>
        <a:prstGeom prst="line">
          <a:avLst/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accent4">
              <a:hueOff val="-4799996"/>
              <a:satOff val="0"/>
              <a:lumOff val="-15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41C745-7D97-4596-B5A4-A56C35DE8C87}">
      <dsp:nvSpPr>
        <dsp:cNvPr id="0" name=""/>
        <dsp:cNvSpPr/>
      </dsp:nvSpPr>
      <dsp:spPr>
        <a:xfrm>
          <a:off x="0" y="2249109"/>
          <a:ext cx="6506935" cy="449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Аутоиммунные заболевания (например, рассеянный склероз) у мужчин встречается чаще, чем у женщин</a:t>
          </a:r>
          <a:endParaRPr lang="ru-RU" sz="1300" kern="1200"/>
        </a:p>
      </dsp:txBody>
      <dsp:txXfrm>
        <a:off x="0" y="2249109"/>
        <a:ext cx="6506935" cy="449338"/>
      </dsp:txXfrm>
    </dsp:sp>
    <dsp:sp modelId="{BB983FD4-F7CA-4C01-8B33-AD095639AF81}">
      <dsp:nvSpPr>
        <dsp:cNvPr id="0" name=""/>
        <dsp:cNvSpPr/>
      </dsp:nvSpPr>
      <dsp:spPr>
        <a:xfrm>
          <a:off x="0" y="2698447"/>
          <a:ext cx="6506935" cy="0"/>
        </a:xfrm>
        <a:prstGeom prst="line">
          <a:avLst/>
        </a:prstGeom>
        <a:solidFill>
          <a:schemeClr val="accent4">
            <a:hueOff val="-5759996"/>
            <a:satOff val="0"/>
            <a:lumOff val="-18000"/>
            <a:alphaOff val="0"/>
          </a:schemeClr>
        </a:solidFill>
        <a:ln w="12700" cap="flat" cmpd="sng" algn="ctr">
          <a:solidFill>
            <a:schemeClr val="accent4">
              <a:hueOff val="-5759996"/>
              <a:satOff val="0"/>
              <a:lumOff val="-18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AA8F28-F90C-4975-8352-D255B3CB20B8}">
      <dsp:nvSpPr>
        <dsp:cNvPr id="0" name=""/>
        <dsp:cNvSpPr/>
      </dsp:nvSpPr>
      <dsp:spPr>
        <a:xfrm>
          <a:off x="0" y="2698447"/>
          <a:ext cx="6506935" cy="449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В мужчин с большей вероятностью попадает молния (85% всех смертей от удара молнии)</a:t>
          </a:r>
          <a:endParaRPr lang="ru-RU" sz="1300" kern="1200"/>
        </a:p>
      </dsp:txBody>
      <dsp:txXfrm>
        <a:off x="0" y="2698447"/>
        <a:ext cx="6506935" cy="449338"/>
      </dsp:txXfrm>
    </dsp:sp>
    <dsp:sp modelId="{5E4E331A-C1E3-48CA-8AAC-D0886FE9730E}">
      <dsp:nvSpPr>
        <dsp:cNvPr id="0" name=""/>
        <dsp:cNvSpPr/>
      </dsp:nvSpPr>
      <dsp:spPr>
        <a:xfrm>
          <a:off x="0" y="3147786"/>
          <a:ext cx="6506935" cy="0"/>
        </a:xfrm>
        <a:prstGeom prst="line">
          <a:avLst/>
        </a:prstGeom>
        <a:solidFill>
          <a:schemeClr val="accent4">
            <a:hueOff val="-6719995"/>
            <a:satOff val="0"/>
            <a:lumOff val="-21000"/>
            <a:alphaOff val="0"/>
          </a:schemeClr>
        </a:solidFill>
        <a:ln w="12700" cap="flat" cmpd="sng" algn="ctr">
          <a:solidFill>
            <a:schemeClr val="accent4">
              <a:hueOff val="-6719995"/>
              <a:satOff val="0"/>
              <a:lumOff val="-21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36ECC-DD9F-4056-8A82-A3AD04B50F64}">
      <dsp:nvSpPr>
        <dsp:cNvPr id="0" name=""/>
        <dsp:cNvSpPr/>
      </dsp:nvSpPr>
      <dsp:spPr>
        <a:xfrm>
          <a:off x="0" y="3147786"/>
          <a:ext cx="6506935" cy="449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Мужчины чаще заканчивают жизнь самоубийством </a:t>
          </a:r>
          <a:endParaRPr lang="ru-RU" sz="1300" kern="1200"/>
        </a:p>
      </dsp:txBody>
      <dsp:txXfrm>
        <a:off x="0" y="3147786"/>
        <a:ext cx="6506935" cy="449338"/>
      </dsp:txXfrm>
    </dsp:sp>
    <dsp:sp modelId="{6F3AC049-A39C-4F98-AAE2-70FD6A6F9304}">
      <dsp:nvSpPr>
        <dsp:cNvPr id="0" name=""/>
        <dsp:cNvSpPr/>
      </dsp:nvSpPr>
      <dsp:spPr>
        <a:xfrm>
          <a:off x="0" y="3597125"/>
          <a:ext cx="6506935" cy="0"/>
        </a:xfrm>
        <a:prstGeom prst="line">
          <a:avLst/>
        </a:prstGeom>
        <a:solidFill>
          <a:schemeClr val="accent4">
            <a:hueOff val="-7679994"/>
            <a:satOff val="0"/>
            <a:lumOff val="-24000"/>
            <a:alphaOff val="0"/>
          </a:schemeClr>
        </a:solidFill>
        <a:ln w="12700" cap="flat" cmpd="sng" algn="ctr">
          <a:solidFill>
            <a:schemeClr val="accent4">
              <a:hueOff val="-7679994"/>
              <a:satOff val="0"/>
              <a:lumOff val="-24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EDA11-7209-4583-8B88-B69AB8FD883C}">
      <dsp:nvSpPr>
        <dsp:cNvPr id="0" name=""/>
        <dsp:cNvSpPr/>
      </dsp:nvSpPr>
      <dsp:spPr>
        <a:xfrm>
          <a:off x="0" y="3597125"/>
          <a:ext cx="6506935" cy="449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40% мужчин курят (9% женщин)</a:t>
          </a:r>
          <a:endParaRPr lang="ru-RU" sz="1300" kern="1200"/>
        </a:p>
      </dsp:txBody>
      <dsp:txXfrm>
        <a:off x="0" y="3597125"/>
        <a:ext cx="6506935" cy="449338"/>
      </dsp:txXfrm>
    </dsp:sp>
    <dsp:sp modelId="{799577D3-CDE2-4A83-8465-438BFDD604EB}">
      <dsp:nvSpPr>
        <dsp:cNvPr id="0" name=""/>
        <dsp:cNvSpPr/>
      </dsp:nvSpPr>
      <dsp:spPr>
        <a:xfrm>
          <a:off x="0" y="4046463"/>
          <a:ext cx="6506935" cy="0"/>
        </a:xfrm>
        <a:prstGeom prst="line">
          <a:avLst/>
        </a:prstGeom>
        <a:solidFill>
          <a:schemeClr val="accent4">
            <a:hueOff val="-8639994"/>
            <a:satOff val="0"/>
            <a:lumOff val="-27000"/>
            <a:alphaOff val="0"/>
          </a:schemeClr>
        </a:solidFill>
        <a:ln w="12700" cap="flat" cmpd="sng" algn="ctr">
          <a:solidFill>
            <a:schemeClr val="accent4">
              <a:hueOff val="-8639994"/>
              <a:satOff val="0"/>
              <a:lumOff val="-27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B0534-8A5D-4B87-9A8A-CC66CC2D4AC8}">
      <dsp:nvSpPr>
        <dsp:cNvPr id="0" name=""/>
        <dsp:cNvSpPr/>
      </dsp:nvSpPr>
      <dsp:spPr>
        <a:xfrm>
          <a:off x="0" y="4046463"/>
          <a:ext cx="6506935" cy="449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У мужчин меньше вкусовых и болевых рецепторов, хуже развито обоняние</a:t>
          </a:r>
          <a:endParaRPr lang="ru-RU" sz="1300" kern="1200"/>
        </a:p>
      </dsp:txBody>
      <dsp:txXfrm>
        <a:off x="0" y="4046463"/>
        <a:ext cx="6506935" cy="449338"/>
      </dsp:txXfrm>
    </dsp:sp>
    <dsp:sp modelId="{708FF516-36FE-434A-8FEE-8E83BBEEBDFD}">
      <dsp:nvSpPr>
        <dsp:cNvPr id="0" name=""/>
        <dsp:cNvSpPr/>
      </dsp:nvSpPr>
      <dsp:spPr>
        <a:xfrm>
          <a:off x="0" y="4495802"/>
          <a:ext cx="6506935" cy="0"/>
        </a:xfrm>
        <a:prstGeom prst="line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accent4">
              <a:hueOff val="-9599993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C77C3-E4DF-4840-BB2C-DD0699B5B94F}">
      <dsp:nvSpPr>
        <dsp:cNvPr id="0" name=""/>
        <dsp:cNvSpPr/>
      </dsp:nvSpPr>
      <dsp:spPr>
        <a:xfrm>
          <a:off x="0" y="4495802"/>
          <a:ext cx="6506935" cy="449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 мозолистом теле мужского мозга на 1/3 меньше нервных соединений, именно по этому – многозадачность – это не про мужчин</a:t>
          </a:r>
          <a:endParaRPr lang="ru-RU" sz="1300" kern="1200" dirty="0"/>
        </a:p>
      </dsp:txBody>
      <dsp:txXfrm>
        <a:off x="0" y="4495802"/>
        <a:ext cx="6506935" cy="4493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30837-7554-4506-9230-E7CAF0652B4B}">
      <dsp:nvSpPr>
        <dsp:cNvPr id="0" name=""/>
        <dsp:cNvSpPr/>
      </dsp:nvSpPr>
      <dsp:spPr>
        <a:xfrm>
          <a:off x="0" y="2415"/>
          <a:ext cx="603340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0D9C4-92C7-4B9B-8C7A-162BB83FDD37}">
      <dsp:nvSpPr>
        <dsp:cNvPr id="0" name=""/>
        <dsp:cNvSpPr/>
      </dsp:nvSpPr>
      <dsp:spPr>
        <a:xfrm>
          <a:off x="0" y="2415"/>
          <a:ext cx="6033407" cy="82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Среди мальчиков рождается в 2 раза больше левшей</a:t>
          </a:r>
          <a:endParaRPr lang="ru-RU" sz="1500" kern="1200" dirty="0"/>
        </a:p>
      </dsp:txBody>
      <dsp:txXfrm>
        <a:off x="0" y="2415"/>
        <a:ext cx="6033407" cy="823787"/>
      </dsp:txXfrm>
    </dsp:sp>
    <dsp:sp modelId="{9B9CB751-0D8F-4AD2-ACC7-616AE2C49054}">
      <dsp:nvSpPr>
        <dsp:cNvPr id="0" name=""/>
        <dsp:cNvSpPr/>
      </dsp:nvSpPr>
      <dsp:spPr>
        <a:xfrm>
          <a:off x="0" y="826203"/>
          <a:ext cx="6033407" cy="0"/>
        </a:xfrm>
        <a:prstGeom prst="line">
          <a:avLst/>
        </a:prstGeom>
        <a:solidFill>
          <a:schemeClr val="accent4">
            <a:hueOff val="-1919999"/>
            <a:satOff val="0"/>
            <a:lumOff val="-6000"/>
            <a:alphaOff val="0"/>
          </a:schemeClr>
        </a:solidFill>
        <a:ln w="12700" cap="flat" cmpd="sng" algn="ctr">
          <a:solidFill>
            <a:schemeClr val="accent4">
              <a:hueOff val="-1919999"/>
              <a:satOff val="0"/>
              <a:lumOff val="-6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612060-381C-4154-8D71-B738A473D748}">
      <dsp:nvSpPr>
        <dsp:cNvPr id="0" name=""/>
        <dsp:cNvSpPr/>
      </dsp:nvSpPr>
      <dsp:spPr>
        <a:xfrm>
          <a:off x="0" y="826203"/>
          <a:ext cx="6033407" cy="82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Мужчины реже обращаются к врачу, но не потому, что меньше болеют, а по другим причинам: слишком заняты, боятся узнать что-то страшное, не хотят пережить дискомфорт</a:t>
          </a:r>
          <a:endParaRPr lang="ru-RU" sz="1500" kern="1200" dirty="0"/>
        </a:p>
      </dsp:txBody>
      <dsp:txXfrm>
        <a:off x="0" y="826203"/>
        <a:ext cx="6033407" cy="823787"/>
      </dsp:txXfrm>
    </dsp:sp>
    <dsp:sp modelId="{7EB00C8D-21E7-414C-90AB-908C92A606CB}">
      <dsp:nvSpPr>
        <dsp:cNvPr id="0" name=""/>
        <dsp:cNvSpPr/>
      </dsp:nvSpPr>
      <dsp:spPr>
        <a:xfrm>
          <a:off x="0" y="1649990"/>
          <a:ext cx="6033407" cy="0"/>
        </a:xfrm>
        <a:prstGeom prst="line">
          <a:avLst/>
        </a:prstGeom>
        <a:solidFill>
          <a:schemeClr val="accent4">
            <a:hueOff val="-3839997"/>
            <a:satOff val="0"/>
            <a:lumOff val="-12000"/>
            <a:alphaOff val="0"/>
          </a:schemeClr>
        </a:solidFill>
        <a:ln w="12700" cap="flat" cmpd="sng" algn="ctr">
          <a:solidFill>
            <a:schemeClr val="accent4">
              <a:hueOff val="-3839997"/>
              <a:satOff val="0"/>
              <a:lumOff val="-12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0958B9-FB49-441D-B2CC-6767AB16A6BC}">
      <dsp:nvSpPr>
        <dsp:cNvPr id="0" name=""/>
        <dsp:cNvSpPr/>
      </dsp:nvSpPr>
      <dsp:spPr>
        <a:xfrm>
          <a:off x="0" y="1649990"/>
          <a:ext cx="6033407" cy="82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Мужское сердце бьется в среднем 70 ударов в минуту (женское 80)</a:t>
          </a:r>
          <a:endParaRPr lang="ru-RU" sz="1500" kern="1200" dirty="0"/>
        </a:p>
      </dsp:txBody>
      <dsp:txXfrm>
        <a:off x="0" y="1649990"/>
        <a:ext cx="6033407" cy="823787"/>
      </dsp:txXfrm>
    </dsp:sp>
    <dsp:sp modelId="{4B8CB918-5595-48F5-931E-DED5788D57CD}">
      <dsp:nvSpPr>
        <dsp:cNvPr id="0" name=""/>
        <dsp:cNvSpPr/>
      </dsp:nvSpPr>
      <dsp:spPr>
        <a:xfrm>
          <a:off x="0" y="2473778"/>
          <a:ext cx="6033407" cy="0"/>
        </a:xfrm>
        <a:prstGeom prst="line">
          <a:avLst/>
        </a:prstGeom>
        <a:solidFill>
          <a:schemeClr val="accent4">
            <a:hueOff val="-5759996"/>
            <a:satOff val="0"/>
            <a:lumOff val="-18000"/>
            <a:alphaOff val="0"/>
          </a:schemeClr>
        </a:solidFill>
        <a:ln w="12700" cap="flat" cmpd="sng" algn="ctr">
          <a:solidFill>
            <a:schemeClr val="accent4">
              <a:hueOff val="-5759996"/>
              <a:satOff val="0"/>
              <a:lumOff val="-18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80427-8AFC-48F6-A039-9092052FDF26}">
      <dsp:nvSpPr>
        <dsp:cNvPr id="0" name=""/>
        <dsp:cNvSpPr/>
      </dsp:nvSpPr>
      <dsp:spPr>
        <a:xfrm>
          <a:off x="0" y="2473778"/>
          <a:ext cx="6033407" cy="82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Орехи, фасоль и спаржа повышают шансы стать отцом, а стейк из красного мяса – наоборот </a:t>
          </a:r>
          <a:endParaRPr lang="ru-RU" sz="1500" kern="1200" dirty="0"/>
        </a:p>
      </dsp:txBody>
      <dsp:txXfrm>
        <a:off x="0" y="2473778"/>
        <a:ext cx="6033407" cy="823787"/>
      </dsp:txXfrm>
    </dsp:sp>
    <dsp:sp modelId="{359CFA18-F8F1-4ABE-8502-801559B11600}">
      <dsp:nvSpPr>
        <dsp:cNvPr id="0" name=""/>
        <dsp:cNvSpPr/>
      </dsp:nvSpPr>
      <dsp:spPr>
        <a:xfrm>
          <a:off x="0" y="3297566"/>
          <a:ext cx="6033407" cy="0"/>
        </a:xfrm>
        <a:prstGeom prst="line">
          <a:avLst/>
        </a:prstGeom>
        <a:solidFill>
          <a:schemeClr val="accent4">
            <a:hueOff val="-7679994"/>
            <a:satOff val="0"/>
            <a:lumOff val="-24000"/>
            <a:alphaOff val="0"/>
          </a:schemeClr>
        </a:solidFill>
        <a:ln w="12700" cap="flat" cmpd="sng" algn="ctr">
          <a:solidFill>
            <a:schemeClr val="accent4">
              <a:hueOff val="-7679994"/>
              <a:satOff val="0"/>
              <a:lumOff val="-24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9988F-C12A-4C38-A0C6-1A6A63460086}">
      <dsp:nvSpPr>
        <dsp:cNvPr id="0" name=""/>
        <dsp:cNvSpPr/>
      </dsp:nvSpPr>
      <dsp:spPr>
        <a:xfrm>
          <a:off x="0" y="3297566"/>
          <a:ext cx="6033407" cy="82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 мужчин в груди тоже есть железы, которые могут производить молоко,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НО! Его выработка – отклонение от нормы!</a:t>
          </a:r>
          <a:endParaRPr lang="ru-RU" sz="1500" kern="1200" dirty="0"/>
        </a:p>
      </dsp:txBody>
      <dsp:txXfrm>
        <a:off x="0" y="3297566"/>
        <a:ext cx="6033407" cy="823787"/>
      </dsp:txXfrm>
    </dsp:sp>
    <dsp:sp modelId="{40D50C02-09B3-4879-974C-7411AEC66B5A}">
      <dsp:nvSpPr>
        <dsp:cNvPr id="0" name=""/>
        <dsp:cNvSpPr/>
      </dsp:nvSpPr>
      <dsp:spPr>
        <a:xfrm>
          <a:off x="0" y="4121353"/>
          <a:ext cx="6033407" cy="0"/>
        </a:xfrm>
        <a:prstGeom prst="line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accent4">
              <a:hueOff val="-9599993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219D5-F819-48CA-8E90-4BBC95682C9F}">
      <dsp:nvSpPr>
        <dsp:cNvPr id="0" name=""/>
        <dsp:cNvSpPr/>
      </dsp:nvSpPr>
      <dsp:spPr>
        <a:xfrm>
          <a:off x="0" y="4121353"/>
          <a:ext cx="6033407" cy="82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Мужчины вдвое больше думают о сексе,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НО! Мужчины также вдвое больше думают о еде и о сне!</a:t>
          </a:r>
          <a:endParaRPr lang="ru-RU" sz="1500" kern="1200" dirty="0"/>
        </a:p>
      </dsp:txBody>
      <dsp:txXfrm>
        <a:off x="0" y="4121353"/>
        <a:ext cx="6033407" cy="8237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30837-7554-4506-9230-E7CAF0652B4B}">
      <dsp:nvSpPr>
        <dsp:cNvPr id="0" name=""/>
        <dsp:cNvSpPr/>
      </dsp:nvSpPr>
      <dsp:spPr>
        <a:xfrm>
          <a:off x="0" y="0"/>
          <a:ext cx="591910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0D9C4-92C7-4B9B-8C7A-162BB83FDD37}">
      <dsp:nvSpPr>
        <dsp:cNvPr id="0" name=""/>
        <dsp:cNvSpPr/>
      </dsp:nvSpPr>
      <dsp:spPr>
        <a:xfrm>
          <a:off x="0" y="0"/>
          <a:ext cx="5919106" cy="1236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Зато! 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Мужское лицо медленнее теряет коллаген и намного дольше сохраняет молодость!</a:t>
          </a:r>
          <a:endParaRPr lang="ru-RU" sz="1800" kern="1200" dirty="0"/>
        </a:p>
      </dsp:txBody>
      <dsp:txXfrm>
        <a:off x="0" y="0"/>
        <a:ext cx="5919106" cy="1236889"/>
      </dsp:txXfrm>
    </dsp:sp>
    <dsp:sp modelId="{015FFE60-5BA2-44B5-B5A1-1C21483B9B95}">
      <dsp:nvSpPr>
        <dsp:cNvPr id="0" name=""/>
        <dsp:cNvSpPr/>
      </dsp:nvSpPr>
      <dsp:spPr>
        <a:xfrm>
          <a:off x="0" y="1236889"/>
          <a:ext cx="5919106" cy="0"/>
        </a:xfrm>
        <a:prstGeom prst="line">
          <a:avLst/>
        </a:prstGeom>
        <a:solidFill>
          <a:schemeClr val="accent4">
            <a:hueOff val="-3199998"/>
            <a:satOff val="0"/>
            <a:lumOff val="-10000"/>
            <a:alphaOff val="0"/>
          </a:schemeClr>
        </a:solidFill>
        <a:ln w="12700" cap="flat" cmpd="sng" algn="ctr">
          <a:solidFill>
            <a:schemeClr val="accent4">
              <a:hueOff val="-3199998"/>
              <a:satOff val="0"/>
              <a:lumOff val="-10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5E8C5-F5CE-43A9-A8EB-AD516DD2B082}">
      <dsp:nvSpPr>
        <dsp:cNvPr id="0" name=""/>
        <dsp:cNvSpPr/>
      </dsp:nvSpPr>
      <dsp:spPr>
        <a:xfrm>
          <a:off x="0" y="1236889"/>
          <a:ext cx="5919106" cy="1236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 мужчин за речь отвечает только один мозговой центр, поэтому они произносят в 2 раза меньше слов в день, чем женщины</a:t>
          </a:r>
          <a:endParaRPr lang="ru-RU" sz="1800" kern="1200" dirty="0"/>
        </a:p>
      </dsp:txBody>
      <dsp:txXfrm>
        <a:off x="0" y="1236889"/>
        <a:ext cx="5919106" cy="1236889"/>
      </dsp:txXfrm>
    </dsp:sp>
    <dsp:sp modelId="{22F8F9B9-17AE-4A9E-8CFA-7ED9535093BA}">
      <dsp:nvSpPr>
        <dsp:cNvPr id="0" name=""/>
        <dsp:cNvSpPr/>
      </dsp:nvSpPr>
      <dsp:spPr>
        <a:xfrm>
          <a:off x="0" y="2473778"/>
          <a:ext cx="5919106" cy="0"/>
        </a:xfrm>
        <a:prstGeom prst="line">
          <a:avLst/>
        </a:prstGeom>
        <a:solidFill>
          <a:schemeClr val="accent4">
            <a:hueOff val="-6399995"/>
            <a:satOff val="0"/>
            <a:lumOff val="-20000"/>
            <a:alphaOff val="0"/>
          </a:schemeClr>
        </a:solidFill>
        <a:ln w="12700" cap="flat" cmpd="sng" algn="ctr">
          <a:solidFill>
            <a:schemeClr val="accent4">
              <a:hueOff val="-6399995"/>
              <a:satOff val="0"/>
              <a:lumOff val="-20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99A91-E318-4F16-B547-C5D883368272}">
      <dsp:nvSpPr>
        <dsp:cNvPr id="0" name=""/>
        <dsp:cNvSpPr/>
      </dsp:nvSpPr>
      <dsp:spPr>
        <a:xfrm>
          <a:off x="0" y="2473778"/>
          <a:ext cx="5919106" cy="1236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Мужчины в 2 раза реже страдают от депрессии, чем женщины,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НО! У них в 2 раза выше риск развития шизофрении и протекает она тяжелее, чем у женщин</a:t>
          </a:r>
          <a:endParaRPr lang="ru-RU" sz="1800" kern="1200" dirty="0"/>
        </a:p>
      </dsp:txBody>
      <dsp:txXfrm>
        <a:off x="0" y="2473778"/>
        <a:ext cx="5919106" cy="1236889"/>
      </dsp:txXfrm>
    </dsp:sp>
    <dsp:sp modelId="{982BE237-407D-485B-91DF-41013BF6EAD9}">
      <dsp:nvSpPr>
        <dsp:cNvPr id="0" name=""/>
        <dsp:cNvSpPr/>
      </dsp:nvSpPr>
      <dsp:spPr>
        <a:xfrm>
          <a:off x="0" y="3710667"/>
          <a:ext cx="5919106" cy="0"/>
        </a:xfrm>
        <a:prstGeom prst="line">
          <a:avLst/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accent4">
              <a:hueOff val="-9599993"/>
              <a:satOff val="0"/>
              <a:lumOff val="-30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F4030-A70F-4320-951C-CE59F552B911}">
      <dsp:nvSpPr>
        <dsp:cNvPr id="0" name=""/>
        <dsp:cNvSpPr/>
      </dsp:nvSpPr>
      <dsp:spPr>
        <a:xfrm>
          <a:off x="0" y="3710667"/>
          <a:ext cx="5919106" cy="1236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Из-за наличия только одной Х-хромосомы, мужчины больше женщин подвержены осложнениям и хроническим болезням</a:t>
          </a:r>
          <a:endParaRPr lang="ru-RU" sz="1800" kern="1200" dirty="0"/>
        </a:p>
      </dsp:txBody>
      <dsp:txXfrm>
        <a:off x="0" y="3710667"/>
        <a:ext cx="5919106" cy="12368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A6FC2-BDAB-4028-AA91-20F7E747DB0A}">
      <dsp:nvSpPr>
        <dsp:cNvPr id="0" name=""/>
        <dsp:cNvSpPr/>
      </dsp:nvSpPr>
      <dsp:spPr>
        <a:xfrm>
          <a:off x="1268340" y="0"/>
          <a:ext cx="891099" cy="150766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657D3-A1EC-49FC-83F5-4E601AD1D5A1}">
      <dsp:nvSpPr>
        <dsp:cNvPr id="0" name=""/>
        <dsp:cNvSpPr/>
      </dsp:nvSpPr>
      <dsp:spPr>
        <a:xfrm>
          <a:off x="800" y="0"/>
          <a:ext cx="1267540" cy="150766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20-29 лет</a:t>
          </a:r>
          <a:r>
            <a:rPr lang="ru-RU" sz="1600" b="1" kern="1200" smtClean="0"/>
            <a:t/>
          </a:r>
          <a:br>
            <a:rPr lang="ru-RU" sz="1600" b="1" kern="1200" smtClean="0"/>
          </a:br>
          <a:r>
            <a:rPr lang="ru-RU" sz="1600" b="1" kern="1200" smtClean="0"/>
            <a:t/>
          </a:r>
          <a:br>
            <a:rPr lang="ru-RU" sz="1600" b="1" kern="1200" smtClean="0"/>
          </a:br>
          <a:r>
            <a:rPr lang="ru-RU" sz="1600" b="1" kern="1200" smtClean="0"/>
            <a:t>30-39 лет</a:t>
          </a:r>
          <a:endParaRPr lang="ru-RU" sz="1600" b="1" kern="1200" dirty="0"/>
        </a:p>
      </dsp:txBody>
      <dsp:txXfrm>
        <a:off x="62676" y="61876"/>
        <a:ext cx="1143788" cy="1383915"/>
      </dsp:txXfrm>
    </dsp:sp>
    <dsp:sp modelId="{8E26B8C2-2B77-47AB-8A86-667638BDE82D}">
      <dsp:nvSpPr>
        <dsp:cNvPr id="0" name=""/>
        <dsp:cNvSpPr/>
      </dsp:nvSpPr>
      <dsp:spPr>
        <a:xfrm>
          <a:off x="1213441" y="1658434"/>
          <a:ext cx="946792" cy="150766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3A1E0-FE40-460B-8CF2-9BD5BE3D08C7}">
      <dsp:nvSpPr>
        <dsp:cNvPr id="0" name=""/>
        <dsp:cNvSpPr/>
      </dsp:nvSpPr>
      <dsp:spPr>
        <a:xfrm>
          <a:off x="6" y="1658434"/>
          <a:ext cx="1213434" cy="150766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40-49 лет</a:t>
          </a:r>
          <a:endParaRPr lang="ru-RU" sz="1600" b="1" kern="1200" dirty="0"/>
        </a:p>
      </dsp:txBody>
      <dsp:txXfrm>
        <a:off x="59241" y="1717669"/>
        <a:ext cx="1094964" cy="1389197"/>
      </dsp:txXfrm>
    </dsp:sp>
    <dsp:sp modelId="{1B70B887-C4A2-4C7C-85E4-878B468E5DB8}">
      <dsp:nvSpPr>
        <dsp:cNvPr id="0" name=""/>
        <dsp:cNvSpPr/>
      </dsp:nvSpPr>
      <dsp:spPr>
        <a:xfrm>
          <a:off x="1188130" y="3316868"/>
          <a:ext cx="972108" cy="150766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CC9E0-8478-4E59-9211-359CA77F0411}">
      <dsp:nvSpPr>
        <dsp:cNvPr id="0" name=""/>
        <dsp:cNvSpPr/>
      </dsp:nvSpPr>
      <dsp:spPr>
        <a:xfrm>
          <a:off x="1" y="3316868"/>
          <a:ext cx="1188129" cy="150766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50-59 лет</a:t>
          </a:r>
          <a:endParaRPr lang="ru-RU" sz="1600" b="1" kern="1200" dirty="0"/>
        </a:p>
      </dsp:txBody>
      <dsp:txXfrm>
        <a:off x="58001" y="3374868"/>
        <a:ext cx="1072129" cy="13916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FB39D-5F24-49C1-B8FF-F05EB4354031}">
      <dsp:nvSpPr>
        <dsp:cNvPr id="0" name=""/>
        <dsp:cNvSpPr/>
      </dsp:nvSpPr>
      <dsp:spPr>
        <a:xfrm>
          <a:off x="304458" y="632"/>
          <a:ext cx="1654918" cy="132393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A482D-1922-4F1F-977F-0C1824AA3716}">
      <dsp:nvSpPr>
        <dsp:cNvPr id="0" name=""/>
        <dsp:cNvSpPr/>
      </dsp:nvSpPr>
      <dsp:spPr>
        <a:xfrm>
          <a:off x="453401" y="1192174"/>
          <a:ext cx="1472877" cy="46337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 место</a:t>
          </a:r>
          <a:endParaRPr lang="ru-RU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Внешние причины</a:t>
          </a:r>
          <a:endParaRPr lang="ru-RU" sz="900" kern="1200" dirty="0"/>
        </a:p>
      </dsp:txBody>
      <dsp:txXfrm>
        <a:off x="453401" y="1192174"/>
        <a:ext cx="1472877" cy="463377"/>
      </dsp:txXfrm>
    </dsp:sp>
    <dsp:sp modelId="{9D5D030B-C0D9-41AF-9E01-91C58623BF2D}">
      <dsp:nvSpPr>
        <dsp:cNvPr id="0" name=""/>
        <dsp:cNvSpPr/>
      </dsp:nvSpPr>
      <dsp:spPr>
        <a:xfrm>
          <a:off x="2124868" y="632"/>
          <a:ext cx="1654918" cy="132393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836FB6-09B9-46B6-A586-3BDD7B1402FC}">
      <dsp:nvSpPr>
        <dsp:cNvPr id="0" name=""/>
        <dsp:cNvSpPr/>
      </dsp:nvSpPr>
      <dsp:spPr>
        <a:xfrm>
          <a:off x="2273811" y="1192174"/>
          <a:ext cx="1472877" cy="46337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 место</a:t>
          </a:r>
          <a:endParaRPr lang="ru-RU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БСК</a:t>
          </a:r>
          <a:endParaRPr lang="ru-RU" sz="900" kern="1200" dirty="0"/>
        </a:p>
      </dsp:txBody>
      <dsp:txXfrm>
        <a:off x="2273811" y="1192174"/>
        <a:ext cx="1472877" cy="463377"/>
      </dsp:txXfrm>
    </dsp:sp>
    <dsp:sp modelId="{636A54CA-6810-44A1-8004-456036A4AA7D}">
      <dsp:nvSpPr>
        <dsp:cNvPr id="0" name=""/>
        <dsp:cNvSpPr/>
      </dsp:nvSpPr>
      <dsp:spPr>
        <a:xfrm>
          <a:off x="3945278" y="632"/>
          <a:ext cx="1654918" cy="132393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19CF4-7FA0-446C-A6EF-187A8C1EB3FA}">
      <dsp:nvSpPr>
        <dsp:cNvPr id="0" name=""/>
        <dsp:cNvSpPr/>
      </dsp:nvSpPr>
      <dsp:spPr>
        <a:xfrm>
          <a:off x="4094221" y="1192174"/>
          <a:ext cx="1472877" cy="46337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 место</a:t>
          </a:r>
          <a:endParaRPr lang="ru-RU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/>
            <a:t>Инфекционные болезни</a:t>
          </a:r>
          <a:endParaRPr lang="ru-RU" sz="900" kern="1200" dirty="0"/>
        </a:p>
      </dsp:txBody>
      <dsp:txXfrm>
        <a:off x="4094221" y="1192174"/>
        <a:ext cx="1472877" cy="4633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FB39D-5F24-49C1-B8FF-F05EB4354031}">
      <dsp:nvSpPr>
        <dsp:cNvPr id="0" name=""/>
        <dsp:cNvSpPr/>
      </dsp:nvSpPr>
      <dsp:spPr>
        <a:xfrm>
          <a:off x="304458" y="632"/>
          <a:ext cx="1654918" cy="132393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A482D-1922-4F1F-977F-0C1824AA3716}">
      <dsp:nvSpPr>
        <dsp:cNvPr id="0" name=""/>
        <dsp:cNvSpPr/>
      </dsp:nvSpPr>
      <dsp:spPr>
        <a:xfrm>
          <a:off x="453401" y="1192174"/>
          <a:ext cx="1472877" cy="46337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smtClean="0"/>
            <a:t>1 место</a:t>
          </a:r>
          <a:endParaRPr lang="ru-RU" sz="9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00" b="1" kern="1200" dirty="0" smtClean="0"/>
            <a:t>БСК</a:t>
          </a:r>
          <a:endParaRPr lang="ru-RU" sz="700" b="1" kern="1200" dirty="0"/>
        </a:p>
      </dsp:txBody>
      <dsp:txXfrm>
        <a:off x="453401" y="1192174"/>
        <a:ext cx="1472877" cy="463377"/>
      </dsp:txXfrm>
    </dsp:sp>
    <dsp:sp modelId="{22C237D5-99C3-4A8E-B4DD-3CDCF1907052}">
      <dsp:nvSpPr>
        <dsp:cNvPr id="0" name=""/>
        <dsp:cNvSpPr/>
      </dsp:nvSpPr>
      <dsp:spPr>
        <a:xfrm>
          <a:off x="2124868" y="632"/>
          <a:ext cx="1654918" cy="132393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F244B5-3136-4395-827B-8B39F8D1181F}">
      <dsp:nvSpPr>
        <dsp:cNvPr id="0" name=""/>
        <dsp:cNvSpPr/>
      </dsp:nvSpPr>
      <dsp:spPr>
        <a:xfrm>
          <a:off x="2273811" y="1192174"/>
          <a:ext cx="1472877" cy="46337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2 место</a:t>
          </a:r>
          <a:endParaRPr lang="ru-RU" sz="900" b="1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00" b="1" kern="1200" dirty="0" smtClean="0"/>
            <a:t>внешние причины</a:t>
          </a:r>
          <a:endParaRPr lang="ru-RU" sz="700" b="1" kern="1200" dirty="0"/>
        </a:p>
      </dsp:txBody>
      <dsp:txXfrm>
        <a:off x="2273811" y="1192174"/>
        <a:ext cx="1472877" cy="463377"/>
      </dsp:txXfrm>
    </dsp:sp>
    <dsp:sp modelId="{AD54A211-BD11-47F9-8AA8-A3C8B4DEA7C5}">
      <dsp:nvSpPr>
        <dsp:cNvPr id="0" name=""/>
        <dsp:cNvSpPr/>
      </dsp:nvSpPr>
      <dsp:spPr>
        <a:xfrm>
          <a:off x="3945278" y="632"/>
          <a:ext cx="1654918" cy="132393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486D0-524B-43C0-B4E1-D8EB14F8706F}">
      <dsp:nvSpPr>
        <dsp:cNvPr id="0" name=""/>
        <dsp:cNvSpPr/>
      </dsp:nvSpPr>
      <dsp:spPr>
        <a:xfrm>
          <a:off x="4094221" y="1192174"/>
          <a:ext cx="1472877" cy="46337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3 место</a:t>
          </a:r>
          <a:endParaRPr lang="ru-RU" sz="900" b="1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700" b="1" kern="1200" dirty="0" smtClean="0"/>
            <a:t>болезни органов пищеварения</a:t>
          </a:r>
          <a:endParaRPr lang="ru-RU" sz="700" b="1" kern="1200" dirty="0"/>
        </a:p>
      </dsp:txBody>
      <dsp:txXfrm>
        <a:off x="4094221" y="1192174"/>
        <a:ext cx="1472877" cy="463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BCB10-2350-46B0-8D84-DBCBB4AA2629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FE918-4E69-45C9-9872-9007C9F5A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759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545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Как-то контакты впихнуть в предыдущий слайд красиво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387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AFC0-AF9D-48EB-8683-63EE8E0537D7}" type="datetime1">
              <a:rPr lang="ru-RU" smtClean="0"/>
              <a:t>10.01.2025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3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D363-EDF4-4DB4-863E-76040BB02EBD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484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F8D363-EDF4-4DB4-863E-76040BB02EBD}" type="datetimeFigureOut">
              <a:rPr lang="ru-RU" smtClean="0"/>
              <a:pPr/>
              <a:t>10.01.2025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37345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D363-EDF4-4DB4-863E-76040BB02EBD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06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D363-EDF4-4DB4-863E-76040BB02EBD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917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D363-EDF4-4DB4-863E-76040BB02EBD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146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6BEAC-FC32-4F07-9E42-26B3AB695390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C903-7D34-4FB2-B260-E202C25E3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448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8D363-EDF4-4DB4-863E-76040BB02EB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033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8D363-EDF4-4DB4-863E-76040BB02EB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2106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8D363-EDF4-4DB4-863E-76040BB02EB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535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8D363-EDF4-4DB4-863E-76040BB02EB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5261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54E564-1B8D-4DE3-BFDD-9640DB425109}" type="datetime1">
              <a:rPr lang="ru-RU" smtClean="0"/>
              <a:t>10.01.2025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774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8D363-EDF4-4DB4-863E-76040BB02EB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836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8D363-EDF4-4DB4-863E-76040BB02EB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487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8D363-EDF4-4DB4-863E-76040BB02EB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15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6BEAC-FC32-4F07-9E42-26B3AB69539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10.01.2025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3C903-7D34-4FB2-B260-E202C25E3D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23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0CEE-B6CC-4CC9-93ED-F96CC3BD0D0D}" type="datetime1">
              <a:rPr lang="ru-RU" smtClean="0"/>
              <a:t>10.01.2025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857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F745E6-E921-4934-A07D-0230EFD9C517}" type="datetime1">
              <a:rPr lang="ru-RU" smtClean="0"/>
              <a:t>10.01.2025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904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240F-19C4-4D2C-B874-A516128B6605}" type="datetime1">
              <a:rPr lang="ru-RU" smtClean="0"/>
              <a:t>10.01.2025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91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02FD-3499-45E3-9027-BE7C8A3819DF}" type="datetime1">
              <a:rPr lang="ru-RU" smtClean="0"/>
              <a:t>10.01.2025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8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3579-C86A-48F7-87F6-79D73543262E}" type="datetime1">
              <a:rPr lang="ru-RU" smtClean="0"/>
              <a:t>10.01.2025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75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D363-EDF4-4DB4-863E-76040BB02EBD}" type="datetimeFigureOut">
              <a:rPr lang="ru-RU" smtClean="0"/>
              <a:t>10.01.2025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992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F8D363-EDF4-4DB4-863E-76040BB02EBD}" type="datetimeFigureOut">
              <a:rPr lang="ru-RU" smtClean="0"/>
              <a:pPr/>
              <a:t>10.01.2025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579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001BE-1F99-4D38-ABA6-ACCB49D95AF3}" type="datetime1">
              <a:rPr lang="ru-RU" smtClean="0"/>
              <a:t>10.01.2025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02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2" r:id="rId3"/>
    <p:sldLayoutId id="2147483668" r:id="rId4"/>
    <p:sldLayoutId id="2147483664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43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orient="horz" pos="82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5375" userDrawn="1">
          <p15:clr>
            <a:srgbClr val="F26B43"/>
          </p15:clr>
        </p15:guide>
        <p15:guide id="7" orient="horz" pos="1139" userDrawn="1">
          <p15:clr>
            <a:srgbClr val="F26B43"/>
          </p15:clr>
        </p15:guide>
        <p15:guide id="8" pos="385" userDrawn="1">
          <p15:clr>
            <a:srgbClr val="F26B43"/>
          </p15:clr>
        </p15:guide>
        <p15:guide id="9" pos="317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pos="4082" userDrawn="1">
          <p15:clr>
            <a:srgbClr val="F26B43"/>
          </p15:clr>
        </p15:guide>
        <p15:guide id="12" pos="2789" userDrawn="1">
          <p15:clr>
            <a:srgbClr val="F26B43"/>
          </p15:clr>
        </p15:guide>
        <p15:guide id="13" pos="2980" userDrawn="1">
          <p15:clr>
            <a:srgbClr val="F26B43"/>
          </p15:clr>
        </p15:guide>
        <p15:guide id="14" pos="4263" userDrawn="1">
          <p15:clr>
            <a:srgbClr val="F26B43"/>
          </p15:clr>
        </p15:guide>
        <p15:guide id="15" pos="1678" userDrawn="1">
          <p15:clr>
            <a:srgbClr val="F26B43"/>
          </p15:clr>
        </p15:guide>
        <p15:guide id="16" pos="1497" userDrawn="1">
          <p15:clr>
            <a:srgbClr val="F26B43"/>
          </p15:clr>
        </p15:guide>
        <p15:guide id="17" pos="4740" userDrawn="1">
          <p15:clr>
            <a:srgbClr val="F26B43"/>
          </p15:clr>
        </p15:guide>
        <p15:guide id="18" pos="4921" userDrawn="1">
          <p15:clr>
            <a:srgbClr val="F26B43"/>
          </p15:clr>
        </p15:guide>
        <p15:guide id="19" pos="3628" userDrawn="1">
          <p15:clr>
            <a:srgbClr val="F26B43"/>
          </p15:clr>
        </p15:guide>
        <p15:guide id="20" pos="3447" userDrawn="1">
          <p15:clr>
            <a:srgbClr val="F26B43"/>
          </p15:clr>
        </p15:guide>
        <p15:guide id="21" pos="2336" userDrawn="1">
          <p15:clr>
            <a:srgbClr val="F26B43"/>
          </p15:clr>
        </p15:guide>
        <p15:guide id="22" pos="2154" userDrawn="1">
          <p15:clr>
            <a:srgbClr val="F26B43"/>
          </p15:clr>
        </p15:guide>
        <p15:guide id="23" pos="1043" userDrawn="1">
          <p15:clr>
            <a:srgbClr val="F26B43"/>
          </p15:clr>
        </p15:guide>
        <p15:guide id="24" pos="8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8D363-EDF4-4DB4-863E-76040BB02EBD}" type="datetimeFigureOut">
              <a:rPr lang="ru-RU" smtClean="0"/>
              <a:pPr/>
              <a:t>10.01.2025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72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443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5375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pos="385">
          <p15:clr>
            <a:srgbClr val="F26B43"/>
          </p15:clr>
        </p15:guide>
        <p15:guide id="9" pos="317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pos="4082">
          <p15:clr>
            <a:srgbClr val="F26B43"/>
          </p15:clr>
        </p15:guide>
        <p15:guide id="12" pos="2789">
          <p15:clr>
            <a:srgbClr val="F26B43"/>
          </p15:clr>
        </p15:guide>
        <p15:guide id="13" pos="2980">
          <p15:clr>
            <a:srgbClr val="F26B43"/>
          </p15:clr>
        </p15:guide>
        <p15:guide id="14" pos="4263">
          <p15:clr>
            <a:srgbClr val="F26B43"/>
          </p15:clr>
        </p15:guide>
        <p15:guide id="15" pos="1678">
          <p15:clr>
            <a:srgbClr val="F26B43"/>
          </p15:clr>
        </p15:guide>
        <p15:guide id="16" pos="1497">
          <p15:clr>
            <a:srgbClr val="F26B43"/>
          </p15:clr>
        </p15:guide>
        <p15:guide id="17" pos="4740">
          <p15:clr>
            <a:srgbClr val="F26B43"/>
          </p15:clr>
        </p15:guide>
        <p15:guide id="18" pos="4921">
          <p15:clr>
            <a:srgbClr val="F26B43"/>
          </p15:clr>
        </p15:guide>
        <p15:guide id="19" pos="3628">
          <p15:clr>
            <a:srgbClr val="F26B43"/>
          </p15:clr>
        </p15:guide>
        <p15:guide id="20" pos="3447">
          <p15:clr>
            <a:srgbClr val="F26B43"/>
          </p15:clr>
        </p15:guide>
        <p15:guide id="21" pos="2336">
          <p15:clr>
            <a:srgbClr val="F26B43"/>
          </p15:clr>
        </p15:guide>
        <p15:guide id="22" pos="2154">
          <p15:clr>
            <a:srgbClr val="F26B43"/>
          </p15:clr>
        </p15:guide>
        <p15:guide id="23" pos="1043">
          <p15:clr>
            <a:srgbClr val="F26B43"/>
          </p15:clr>
        </p15:guide>
        <p15:guide id="24" pos="86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8D363-EDF4-4DB4-863E-76040BB02EB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75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443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5375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pos="385">
          <p15:clr>
            <a:srgbClr val="F26B43"/>
          </p15:clr>
        </p15:guide>
        <p15:guide id="9" pos="317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pos="4082">
          <p15:clr>
            <a:srgbClr val="F26B43"/>
          </p15:clr>
        </p15:guide>
        <p15:guide id="12" pos="2789">
          <p15:clr>
            <a:srgbClr val="F26B43"/>
          </p15:clr>
        </p15:guide>
        <p15:guide id="13" pos="2980">
          <p15:clr>
            <a:srgbClr val="F26B43"/>
          </p15:clr>
        </p15:guide>
        <p15:guide id="14" pos="4263">
          <p15:clr>
            <a:srgbClr val="F26B43"/>
          </p15:clr>
        </p15:guide>
        <p15:guide id="15" pos="1678">
          <p15:clr>
            <a:srgbClr val="F26B43"/>
          </p15:clr>
        </p15:guide>
        <p15:guide id="16" pos="1497">
          <p15:clr>
            <a:srgbClr val="F26B43"/>
          </p15:clr>
        </p15:guide>
        <p15:guide id="17" pos="4740">
          <p15:clr>
            <a:srgbClr val="F26B43"/>
          </p15:clr>
        </p15:guide>
        <p15:guide id="18" pos="4921">
          <p15:clr>
            <a:srgbClr val="F26B43"/>
          </p15:clr>
        </p15:guide>
        <p15:guide id="19" pos="3628">
          <p15:clr>
            <a:srgbClr val="F26B43"/>
          </p15:clr>
        </p15:guide>
        <p15:guide id="20" pos="3447">
          <p15:clr>
            <a:srgbClr val="F26B43"/>
          </p15:clr>
        </p15:guide>
        <p15:guide id="21" pos="2336">
          <p15:clr>
            <a:srgbClr val="F26B43"/>
          </p15:clr>
        </p15:guide>
        <p15:guide id="22" pos="2154">
          <p15:clr>
            <a:srgbClr val="F26B43"/>
          </p15:clr>
        </p15:guide>
        <p15:guide id="23" pos="1043">
          <p15:clr>
            <a:srgbClr val="F26B43"/>
          </p15:clr>
        </p15:guide>
        <p15:guide id="24" pos="8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hyperlink" Target="mailto:cozmp-perm@med.permkrai.ru" TargetMode="External"/><Relationship Id="rId7" Type="http://schemas.openxmlformats.org/officeDocument/2006/relationships/diagramColors" Target="../diagrams/colors16.xml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35.pn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34.png"/><Relationship Id="rId4" Type="http://schemas.openxmlformats.org/officeDocument/2006/relationships/diagramData" Target="../diagrams/data16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5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18" Type="http://schemas.openxmlformats.org/officeDocument/2006/relationships/diagramData" Target="../diagrams/data10.xml"/><Relationship Id="rId3" Type="http://schemas.openxmlformats.org/officeDocument/2006/relationships/diagramData" Target="../diagrams/data7.xml"/><Relationship Id="rId21" Type="http://schemas.openxmlformats.org/officeDocument/2006/relationships/diagramColors" Target="../diagrams/colors10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9.xml"/><Relationship Id="rId20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19" Type="http://schemas.openxmlformats.org/officeDocument/2006/relationships/diagramLayout" Target="../diagrams/layout10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Relationship Id="rId22" Type="http://schemas.microsoft.com/office/2007/relationships/diagramDrawing" Target="../diagrams/drawin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1230257"/>
            <a:ext cx="7735824" cy="1361903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1" dirty="0" smtClean="0"/>
              <a:t>О важности заботы о мужском здоровье</a:t>
            </a:r>
            <a:endParaRPr lang="ru-RU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195" y="5215538"/>
            <a:ext cx="7507224" cy="875019"/>
          </a:xfrm>
        </p:spPr>
        <p:txBody>
          <a:bodyPr/>
          <a:lstStyle/>
          <a:p>
            <a:pPr algn="ctr">
              <a:lnSpc>
                <a:spcPts val="2160"/>
              </a:lnSpc>
            </a:pPr>
            <a:r>
              <a:rPr lang="ru-RU" sz="1800" dirty="0"/>
              <a:t>  </a:t>
            </a:r>
            <a:br>
              <a:rPr lang="ru-RU" sz="1800" dirty="0"/>
            </a:br>
            <a:r>
              <a:rPr lang="ru-RU" sz="1800" dirty="0"/>
              <a:t>ГБУЗ ПК «Центр общественного здоровья </a:t>
            </a:r>
          </a:p>
          <a:p>
            <a:pPr algn="ctr">
              <a:lnSpc>
                <a:spcPts val="2160"/>
              </a:lnSpc>
              <a:spcBef>
                <a:spcPts val="0"/>
              </a:spcBef>
            </a:pPr>
            <a:r>
              <a:rPr lang="ru-RU" sz="1800" dirty="0"/>
              <a:t>и медицинской профилактики»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486024"/>
            <a:ext cx="5856514" cy="292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1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C67DF-77FC-4D6B-9343-9578A7FA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Безопасное поведение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04C4223-934A-46EF-8818-94DED1AEA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286B36A-33E7-42D0-A278-2AA472914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9704474"/>
              </p:ext>
            </p:extLst>
          </p:nvPr>
        </p:nvGraphicFramePr>
        <p:xfrm>
          <a:off x="669471" y="1086333"/>
          <a:ext cx="7682949" cy="478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062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970872" y="5038530"/>
            <a:ext cx="7769628" cy="134338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6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0000"/>
              </a:lnSpc>
              <a:spcBef>
                <a:spcPts val="4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0000"/>
              </a:lnSpc>
              <a:spcBef>
                <a:spcPts val="3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0000"/>
              </a:lnSpc>
              <a:spcBef>
                <a:spcPts val="2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Эл. почта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3"/>
              </a:rPr>
              <a:t>cozmp-perm@med.permkrai.ru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+7(342)236-47-47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graphicFrame>
        <p:nvGraphicFramePr>
          <p:cNvPr id="9" name="Схема 8"/>
          <p:cNvGraphicFramePr/>
          <p:nvPr>
            <p:extLst/>
          </p:nvPr>
        </p:nvGraphicFramePr>
        <p:xfrm>
          <a:off x="576072" y="1356332"/>
          <a:ext cx="4957329" cy="3386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74" y="3429000"/>
            <a:ext cx="11588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52" y="3493566"/>
            <a:ext cx="10969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017" y="3548334"/>
            <a:ext cx="10493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29616" y="212420"/>
            <a:ext cx="6289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-70" normalizeH="0" baseline="0" noProof="0" dirty="0">
                <a:ln>
                  <a:noFill/>
                </a:ln>
                <a:solidFill>
                  <a:srgbClr val="00CCCC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Присоединяйтесь к нам </a:t>
            </a:r>
            <a:r>
              <a:rPr kumimoji="0" lang="ru-RU" sz="2800" b="0" i="0" u="none" strike="noStrike" kern="1200" cap="none" spc="-70" normalizeH="0" baseline="0" noProof="0" dirty="0" smtClean="0">
                <a:ln>
                  <a:noFill/>
                </a:ln>
                <a:solidFill>
                  <a:srgbClr val="00CCCC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в социальных </a:t>
            </a:r>
            <a:r>
              <a:rPr kumimoji="0" lang="ru-RU" sz="2800" b="0" i="0" u="none" strike="noStrike" kern="1200" cap="none" spc="-70" normalizeH="0" baseline="0" noProof="0" dirty="0">
                <a:ln>
                  <a:noFill/>
                </a:ln>
                <a:solidFill>
                  <a:srgbClr val="00CCCC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сетях!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pic>
        <p:nvPicPr>
          <p:cNvPr id="11" name="Picture 3" descr="C:\Documents and Settings\Администратор\Рабочий стол\раку нет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638" y="1808969"/>
            <a:ext cx="2581862" cy="27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29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DA225-DF5B-4A29-9264-83DBE8A81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80" y="351456"/>
            <a:ext cx="7886700" cy="939799"/>
          </a:xfrm>
        </p:spPr>
        <p:txBody>
          <a:bodyPr/>
          <a:lstStyle/>
          <a:p>
            <a:r>
              <a:rPr lang="ru-RU" dirty="0" smtClean="0"/>
              <a:t>Средняя продолжительность жизни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EE8CA6-7D25-4F47-B2D9-BF7FF7701835}"/>
              </a:ext>
            </a:extLst>
          </p:cNvPr>
          <p:cNvSpPr txBox="1"/>
          <p:nvPr/>
        </p:nvSpPr>
        <p:spPr>
          <a:xfrm>
            <a:off x="5216986" y="912507"/>
            <a:ext cx="361587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Продолжительность жизни в России в 2022 году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43B7AE-D1CF-470E-9ADD-692E949038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4876" y="1444859"/>
            <a:ext cx="761795" cy="7883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917C15-659D-433A-AFC8-0D93E4DA7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42" y="1714779"/>
            <a:ext cx="761795" cy="77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FAE3E6-AB82-4F71-8443-32FF10B68C34}"/>
              </a:ext>
            </a:extLst>
          </p:cNvPr>
          <p:cNvSpPr txBox="1"/>
          <p:nvPr/>
        </p:nvSpPr>
        <p:spPr>
          <a:xfrm>
            <a:off x="6628505" y="5855162"/>
            <a:ext cx="19695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*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По данным Росстата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6C6199-99D9-4103-A522-8F5CA253FA03}"/>
              </a:ext>
            </a:extLst>
          </p:cNvPr>
          <p:cNvSpPr txBox="1"/>
          <p:nvPr/>
        </p:nvSpPr>
        <p:spPr>
          <a:xfrm>
            <a:off x="5215581" y="3446279"/>
            <a:ext cx="36172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Продолжительность жизни в Пермском крае в 2022 году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D591B2-9B09-497A-8D7F-A522A2C34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8431" y="4115400"/>
            <a:ext cx="761795" cy="7883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90119C-F0B0-4BEB-9FE4-45065E061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05" y="4310654"/>
            <a:ext cx="761795" cy="775616"/>
          </a:xfrm>
          <a:prstGeom prst="rect">
            <a:avLst/>
          </a:prstGeom>
        </p:spPr>
      </p:pic>
      <p:graphicFrame>
        <p:nvGraphicFramePr>
          <p:cNvPr id="17" name="Схема 16"/>
          <p:cNvGraphicFramePr/>
          <p:nvPr>
            <p:extLst/>
          </p:nvPr>
        </p:nvGraphicFramePr>
        <p:xfrm>
          <a:off x="543198" y="985032"/>
          <a:ext cx="3734888" cy="4950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8" name="Схема 17"/>
          <p:cNvGraphicFramePr/>
          <p:nvPr>
            <p:extLst/>
          </p:nvPr>
        </p:nvGraphicFramePr>
        <p:xfrm>
          <a:off x="4995374" y="1906643"/>
          <a:ext cx="3467290" cy="1355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9" name="Схема 18"/>
          <p:cNvGraphicFramePr/>
          <p:nvPr>
            <p:extLst/>
          </p:nvPr>
        </p:nvGraphicFramePr>
        <p:xfrm>
          <a:off x="5139328" y="4507019"/>
          <a:ext cx="3467290" cy="1355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22947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C9677-AA78-4414-9FF6-266A309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373129"/>
            <a:ext cx="7886700" cy="939799"/>
          </a:xfrm>
        </p:spPr>
        <p:txBody>
          <a:bodyPr/>
          <a:lstStyle/>
          <a:p>
            <a:r>
              <a:rPr lang="ru-RU" dirty="0"/>
              <a:t>Факты о мужском здоровье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8181243"/>
              </p:ext>
            </p:extLst>
          </p:nvPr>
        </p:nvGraphicFramePr>
        <p:xfrm>
          <a:off x="530680" y="1081767"/>
          <a:ext cx="6506936" cy="4947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15" y="1036864"/>
            <a:ext cx="2242440" cy="503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01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C9677-AA78-4414-9FF6-266A309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373129"/>
            <a:ext cx="7886700" cy="939799"/>
          </a:xfrm>
        </p:spPr>
        <p:txBody>
          <a:bodyPr/>
          <a:lstStyle/>
          <a:p>
            <a:r>
              <a:rPr lang="ru-RU" dirty="0"/>
              <a:t>Факты о мужском здоровье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1500197"/>
              </p:ext>
            </p:extLst>
          </p:nvPr>
        </p:nvGraphicFramePr>
        <p:xfrm>
          <a:off x="2645230" y="1053191"/>
          <a:ext cx="6033407" cy="4947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223" y="1100137"/>
            <a:ext cx="372427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45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C9677-AA78-4414-9FF6-266A309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373129"/>
            <a:ext cx="7886700" cy="939799"/>
          </a:xfrm>
        </p:spPr>
        <p:txBody>
          <a:bodyPr/>
          <a:lstStyle/>
          <a:p>
            <a:r>
              <a:rPr lang="ru-RU" dirty="0"/>
              <a:t>Факты о мужском здоровье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166240"/>
              </p:ext>
            </p:extLst>
          </p:nvPr>
        </p:nvGraphicFramePr>
        <p:xfrm>
          <a:off x="702131" y="1061355"/>
          <a:ext cx="5919106" cy="4947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804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5" y="1111363"/>
            <a:ext cx="3654199" cy="463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62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3"/>
          <p:cNvSpPr>
            <a:spLocks noGrp="1"/>
          </p:cNvSpPr>
          <p:nvPr>
            <p:ph type="title"/>
          </p:nvPr>
        </p:nvSpPr>
        <p:spPr>
          <a:xfrm>
            <a:off x="649224" y="283782"/>
            <a:ext cx="8258175" cy="796925"/>
          </a:xfrm>
        </p:spPr>
        <p:txBody>
          <a:bodyPr/>
          <a:lstStyle/>
          <a:p>
            <a:r>
              <a:rPr lang="ru-RU" dirty="0" smtClean="0"/>
              <a:t>Причины смертности населения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683568" y="980728"/>
          <a:ext cx="216024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Схема 2"/>
          <p:cNvGraphicFramePr/>
          <p:nvPr>
            <p:extLst/>
          </p:nvPr>
        </p:nvGraphicFramePr>
        <p:xfrm>
          <a:off x="2771800" y="980728"/>
          <a:ext cx="5904656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Схема 7"/>
          <p:cNvGraphicFramePr/>
          <p:nvPr>
            <p:extLst/>
          </p:nvPr>
        </p:nvGraphicFramePr>
        <p:xfrm>
          <a:off x="2771800" y="2780928"/>
          <a:ext cx="5904656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9" name="Схема 8"/>
          <p:cNvGraphicFramePr/>
          <p:nvPr>
            <p:extLst/>
          </p:nvPr>
        </p:nvGraphicFramePr>
        <p:xfrm>
          <a:off x="2771800" y="4509120"/>
          <a:ext cx="5904656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243263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E41B5-B8CC-4E60-9780-B6DDD7FA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Тревожные факты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60145799"/>
              </p:ext>
            </p:extLst>
          </p:nvPr>
        </p:nvGraphicFramePr>
        <p:xfrm>
          <a:off x="571500" y="1232807"/>
          <a:ext cx="8009164" cy="4433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601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 idx="4294967295"/>
          </p:nvPr>
        </p:nvSpPr>
        <p:spPr>
          <a:xfrm>
            <a:off x="522514" y="113809"/>
            <a:ext cx="7908280" cy="1143000"/>
          </a:xfrm>
        </p:spPr>
        <p:txBody>
          <a:bodyPr>
            <a:noAutofit/>
          </a:bodyPr>
          <a:lstStyle/>
          <a:p>
            <a:r>
              <a:rPr lang="ru-RU" dirty="0">
                <a:cs typeface="Times New Roman" pitchFamily="18" charset="0"/>
              </a:rPr>
              <a:t>Раннее выявление хронических неинфекционных заболеваний, факторов риска их развития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08088096"/>
              </p:ext>
            </p:extLst>
          </p:nvPr>
        </p:nvGraphicFramePr>
        <p:xfrm>
          <a:off x="644052" y="1095979"/>
          <a:ext cx="7977434" cy="3296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5693652"/>
              </p:ext>
            </p:extLst>
          </p:nvPr>
        </p:nvGraphicFramePr>
        <p:xfrm>
          <a:off x="653143" y="4555672"/>
          <a:ext cx="7576458" cy="1453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55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CCB67-9E21-4013-A3D5-18BAE4AE1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можно сделать самостоятельно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57C3D70-DCEA-4DCC-BFC1-5F4F72491E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0986651"/>
              </p:ext>
            </p:extLst>
          </p:nvPr>
        </p:nvGraphicFramePr>
        <p:xfrm>
          <a:off x="849085" y="1078592"/>
          <a:ext cx="7576458" cy="488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929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2603</TotalTime>
  <Words>711</Words>
  <Application>Microsoft Office PowerPoint</Application>
  <PresentationFormat>Экран (4:3)</PresentationFormat>
  <Paragraphs>121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ALS Wagon</vt:lpstr>
      <vt:lpstr>ALS Wagon Medium</vt:lpstr>
      <vt:lpstr>Arial</vt:lpstr>
      <vt:lpstr>Calibri</vt:lpstr>
      <vt:lpstr>Times New Roman</vt:lpstr>
      <vt:lpstr>Office Theme</vt:lpstr>
      <vt:lpstr>1_Office Theme</vt:lpstr>
      <vt:lpstr>6_Office Theme</vt:lpstr>
      <vt:lpstr>О важности заботы о мужском здоровье</vt:lpstr>
      <vt:lpstr>Средняя продолжительность жизни</vt:lpstr>
      <vt:lpstr>Факты о мужском здоровье</vt:lpstr>
      <vt:lpstr>Факты о мужском здоровье</vt:lpstr>
      <vt:lpstr>Факты о мужском здоровье</vt:lpstr>
      <vt:lpstr>Причины смертности населения</vt:lpstr>
      <vt:lpstr>Тревожные факты</vt:lpstr>
      <vt:lpstr>Раннее выявление хронических неинфекционных заболеваний, факторов риска их развития </vt:lpstr>
      <vt:lpstr>Что можно сделать самостоятельно</vt:lpstr>
      <vt:lpstr>Безопасное поведение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Yaroslav Bondarenko</dc:creator>
  <cp:lastModifiedBy>USER</cp:lastModifiedBy>
  <cp:revision>195</cp:revision>
  <cp:lastPrinted>2020-11-12T04:59:54Z</cp:lastPrinted>
  <dcterms:created xsi:type="dcterms:W3CDTF">2019-12-19T10:26:28Z</dcterms:created>
  <dcterms:modified xsi:type="dcterms:W3CDTF">2025-01-10T03:57:45Z</dcterms:modified>
</cp:coreProperties>
</file>